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6" r:id="rId3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214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berly Demarchi" userId="ea064bd2-e86d-4453-b238-6fd964509034" providerId="ADAL" clId="{86F46F82-6CB6-4CCE-89B3-A11131C5A6B2}"/>
    <pc:docChg chg="modSld sldOrd">
      <pc:chgData name="Kimberly Demarchi" userId="ea064bd2-e86d-4453-b238-6fd964509034" providerId="ADAL" clId="{86F46F82-6CB6-4CCE-89B3-A11131C5A6B2}" dt="2023-09-18T05:55:26.737" v="1"/>
      <pc:docMkLst>
        <pc:docMk/>
      </pc:docMkLst>
      <pc:sldChg chg="ord">
        <pc:chgData name="Kimberly Demarchi" userId="ea064bd2-e86d-4453-b238-6fd964509034" providerId="ADAL" clId="{86F46F82-6CB6-4CCE-89B3-A11131C5A6B2}" dt="2023-09-18T05:55:26.737" v="1"/>
        <pc:sldMkLst>
          <pc:docMk/>
          <pc:sldMk cId="0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18181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E8E8E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/>
              <a:t>Copyright</a:t>
            </a:r>
            <a:r>
              <a:rPr spc="75" dirty="0"/>
              <a:t> </a:t>
            </a:r>
            <a:r>
              <a:rPr dirty="0"/>
              <a:t>©</a:t>
            </a:r>
            <a:r>
              <a:rPr spc="45" dirty="0"/>
              <a:t> </a:t>
            </a:r>
            <a:r>
              <a:rPr dirty="0"/>
              <a:t>2023</a:t>
            </a:r>
            <a:r>
              <a:rPr spc="85" dirty="0"/>
              <a:t> </a:t>
            </a:r>
            <a:r>
              <a:rPr dirty="0"/>
              <a:t>Arizona</a:t>
            </a:r>
            <a:r>
              <a:rPr spc="75" dirty="0"/>
              <a:t> </a:t>
            </a:r>
            <a:r>
              <a:rPr dirty="0"/>
              <a:t>Board</a:t>
            </a:r>
            <a:r>
              <a:rPr spc="80" dirty="0"/>
              <a:t> </a:t>
            </a:r>
            <a:r>
              <a:rPr dirty="0"/>
              <a:t>of</a:t>
            </a:r>
            <a:r>
              <a:rPr spc="60" dirty="0"/>
              <a:t> </a:t>
            </a:r>
            <a:r>
              <a:rPr spc="-10" dirty="0"/>
              <a:t>Regents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18181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E8E8E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/>
              <a:t>Copyright</a:t>
            </a:r>
            <a:r>
              <a:rPr spc="75" dirty="0"/>
              <a:t> </a:t>
            </a:r>
            <a:r>
              <a:rPr dirty="0"/>
              <a:t>©</a:t>
            </a:r>
            <a:r>
              <a:rPr spc="45" dirty="0"/>
              <a:t> </a:t>
            </a:r>
            <a:r>
              <a:rPr dirty="0"/>
              <a:t>2023</a:t>
            </a:r>
            <a:r>
              <a:rPr spc="85" dirty="0"/>
              <a:t> </a:t>
            </a:r>
            <a:r>
              <a:rPr dirty="0"/>
              <a:t>Arizona</a:t>
            </a:r>
            <a:r>
              <a:rPr spc="75" dirty="0"/>
              <a:t> </a:t>
            </a:r>
            <a:r>
              <a:rPr dirty="0"/>
              <a:t>Board</a:t>
            </a:r>
            <a:r>
              <a:rPr spc="80" dirty="0"/>
              <a:t> </a:t>
            </a:r>
            <a:r>
              <a:rPr dirty="0"/>
              <a:t>of</a:t>
            </a:r>
            <a:r>
              <a:rPr spc="60" dirty="0"/>
              <a:t> </a:t>
            </a:r>
            <a:r>
              <a:rPr spc="-10" dirty="0"/>
              <a:t>Regents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18181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E8E8E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/>
              <a:t>Copyright</a:t>
            </a:r>
            <a:r>
              <a:rPr spc="75" dirty="0"/>
              <a:t> </a:t>
            </a:r>
            <a:r>
              <a:rPr dirty="0"/>
              <a:t>©</a:t>
            </a:r>
            <a:r>
              <a:rPr spc="45" dirty="0"/>
              <a:t> </a:t>
            </a:r>
            <a:r>
              <a:rPr dirty="0"/>
              <a:t>2023</a:t>
            </a:r>
            <a:r>
              <a:rPr spc="85" dirty="0"/>
              <a:t> </a:t>
            </a:r>
            <a:r>
              <a:rPr dirty="0"/>
              <a:t>Arizona</a:t>
            </a:r>
            <a:r>
              <a:rPr spc="75" dirty="0"/>
              <a:t> </a:t>
            </a:r>
            <a:r>
              <a:rPr dirty="0"/>
              <a:t>Board</a:t>
            </a:r>
            <a:r>
              <a:rPr spc="80" dirty="0"/>
              <a:t> </a:t>
            </a:r>
            <a:r>
              <a:rPr dirty="0"/>
              <a:t>of</a:t>
            </a:r>
            <a:r>
              <a:rPr spc="60" dirty="0"/>
              <a:t> </a:t>
            </a:r>
            <a:r>
              <a:rPr spc="-10" dirty="0"/>
              <a:t>Regents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18181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E8E8E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/>
              <a:t>Copyright</a:t>
            </a:r>
            <a:r>
              <a:rPr spc="75" dirty="0"/>
              <a:t> </a:t>
            </a:r>
            <a:r>
              <a:rPr dirty="0"/>
              <a:t>©</a:t>
            </a:r>
            <a:r>
              <a:rPr spc="45" dirty="0"/>
              <a:t> </a:t>
            </a:r>
            <a:r>
              <a:rPr dirty="0"/>
              <a:t>2023</a:t>
            </a:r>
            <a:r>
              <a:rPr spc="85" dirty="0"/>
              <a:t> </a:t>
            </a:r>
            <a:r>
              <a:rPr dirty="0"/>
              <a:t>Arizona</a:t>
            </a:r>
            <a:r>
              <a:rPr spc="75" dirty="0"/>
              <a:t> </a:t>
            </a:r>
            <a:r>
              <a:rPr dirty="0"/>
              <a:t>Board</a:t>
            </a:r>
            <a:r>
              <a:rPr spc="80" dirty="0"/>
              <a:t> </a:t>
            </a:r>
            <a:r>
              <a:rPr dirty="0"/>
              <a:t>of</a:t>
            </a:r>
            <a:r>
              <a:rPr spc="60" dirty="0"/>
              <a:t> </a:t>
            </a:r>
            <a:r>
              <a:rPr spc="-10" dirty="0"/>
              <a:t>Regents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E8E8E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/>
              <a:t>Copyright</a:t>
            </a:r>
            <a:r>
              <a:rPr spc="75" dirty="0"/>
              <a:t> </a:t>
            </a:r>
            <a:r>
              <a:rPr dirty="0"/>
              <a:t>©</a:t>
            </a:r>
            <a:r>
              <a:rPr spc="45" dirty="0"/>
              <a:t> </a:t>
            </a:r>
            <a:r>
              <a:rPr dirty="0"/>
              <a:t>2023</a:t>
            </a:r>
            <a:r>
              <a:rPr spc="85" dirty="0"/>
              <a:t> </a:t>
            </a:r>
            <a:r>
              <a:rPr dirty="0"/>
              <a:t>Arizona</a:t>
            </a:r>
            <a:r>
              <a:rPr spc="75" dirty="0"/>
              <a:t> </a:t>
            </a:r>
            <a:r>
              <a:rPr dirty="0"/>
              <a:t>Board</a:t>
            </a:r>
            <a:r>
              <a:rPr spc="80" dirty="0"/>
              <a:t> </a:t>
            </a:r>
            <a:r>
              <a:rPr dirty="0"/>
              <a:t>of</a:t>
            </a:r>
            <a:r>
              <a:rPr spc="60" dirty="0"/>
              <a:t> </a:t>
            </a:r>
            <a:r>
              <a:rPr spc="-10" dirty="0"/>
              <a:t>Regents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08966" y="746873"/>
            <a:ext cx="5529580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18181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404856" y="6668162"/>
            <a:ext cx="1346834" cy="1003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" b="0" i="0">
                <a:solidFill>
                  <a:srgbClr val="E8E8E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/>
              <a:t>Copyright</a:t>
            </a:r>
            <a:r>
              <a:rPr spc="75" dirty="0"/>
              <a:t> </a:t>
            </a:r>
            <a:r>
              <a:rPr dirty="0"/>
              <a:t>©</a:t>
            </a:r>
            <a:r>
              <a:rPr spc="45" dirty="0"/>
              <a:t> </a:t>
            </a:r>
            <a:r>
              <a:rPr dirty="0"/>
              <a:t>2023</a:t>
            </a:r>
            <a:r>
              <a:rPr spc="85" dirty="0"/>
              <a:t> </a:t>
            </a:r>
            <a:r>
              <a:rPr dirty="0"/>
              <a:t>Arizona</a:t>
            </a:r>
            <a:r>
              <a:rPr spc="75" dirty="0"/>
              <a:t> </a:t>
            </a:r>
            <a:r>
              <a:rPr dirty="0"/>
              <a:t>Board</a:t>
            </a:r>
            <a:r>
              <a:rPr spc="80" dirty="0"/>
              <a:t> </a:t>
            </a:r>
            <a:r>
              <a:rPr dirty="0"/>
              <a:t>of</a:t>
            </a:r>
            <a:r>
              <a:rPr spc="60" dirty="0"/>
              <a:t> </a:t>
            </a:r>
            <a:r>
              <a:rPr spc="-10" dirty="0"/>
              <a:t>Regents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fo.asu.edu/threat-assessment-and-management-tea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hyperlink" Target="https://eoss.asu.edu/dos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hyperlink" Target="https://cm.maxient.com/reportingform.php?ArizonaStateUniv&amp;layout_id=2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hyperlink" Target="mailto:deanofstudents@asu.edu" TargetMode="External"/><Relationship Id="rId5" Type="http://schemas.openxmlformats.org/officeDocument/2006/relationships/image" Target="../media/image6.png"/><Relationship Id="rId15" Type="http://schemas.openxmlformats.org/officeDocument/2006/relationships/hyperlink" Target="https://cfo.asu.edu/behavior-response-team" TargetMode="External"/><Relationship Id="rId10" Type="http://schemas.openxmlformats.org/officeDocument/2006/relationships/hyperlink" Target="https://cfo.asu.edu/police" TargetMode="External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hyperlink" Target="mailto:BRTeam@as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762" y="-4762"/>
            <a:ext cx="12201525" cy="430530"/>
            <a:chOff x="-4762" y="-4762"/>
            <a:chExt cx="12201525" cy="43053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2192000" cy="421005"/>
            </a:xfrm>
            <a:custGeom>
              <a:avLst/>
              <a:gdLst/>
              <a:ahLst/>
              <a:cxnLst/>
              <a:rect l="l" t="t" r="r" b="b"/>
              <a:pathLst>
                <a:path w="12192000" h="421005">
                  <a:moveTo>
                    <a:pt x="12192000" y="0"/>
                  </a:moveTo>
                  <a:lnTo>
                    <a:pt x="0" y="0"/>
                  </a:lnTo>
                  <a:lnTo>
                    <a:pt x="0" y="420624"/>
                  </a:lnTo>
                  <a:lnTo>
                    <a:pt x="12192000" y="420624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C5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12192000" cy="421005"/>
            </a:xfrm>
            <a:custGeom>
              <a:avLst/>
              <a:gdLst/>
              <a:ahLst/>
              <a:cxnLst/>
              <a:rect l="l" t="t" r="r" b="b"/>
              <a:pathLst>
                <a:path w="12192000" h="421005">
                  <a:moveTo>
                    <a:pt x="0" y="0"/>
                  </a:moveTo>
                  <a:lnTo>
                    <a:pt x="12192000" y="0"/>
                  </a:lnTo>
                  <a:lnTo>
                    <a:pt x="12192000" y="420624"/>
                  </a:lnTo>
                  <a:lnTo>
                    <a:pt x="0" y="420624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FFC5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104468" y="6117357"/>
            <a:ext cx="98869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81818"/>
                </a:solidFill>
                <a:latin typeface="Arial"/>
                <a:cs typeface="Arial"/>
              </a:rPr>
              <a:t>For</a:t>
            </a:r>
            <a:r>
              <a:rPr sz="1200" spc="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81818"/>
                </a:solidFill>
                <a:latin typeface="Arial"/>
                <a:cs typeface="Arial"/>
              </a:rPr>
              <a:t>more</a:t>
            </a:r>
            <a:r>
              <a:rPr sz="120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81818"/>
                </a:solidFill>
                <a:latin typeface="Arial"/>
                <a:cs typeface="Arial"/>
              </a:rPr>
              <a:t>information</a:t>
            </a:r>
            <a:r>
              <a:rPr sz="1200" spc="-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81818"/>
                </a:solidFill>
                <a:latin typeface="Arial"/>
                <a:cs typeface="Arial"/>
              </a:rPr>
              <a:t>about ASU’s</a:t>
            </a:r>
            <a:r>
              <a:rPr sz="1200" spc="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81818"/>
                </a:solidFill>
                <a:latin typeface="Arial"/>
                <a:cs typeface="Arial"/>
              </a:rPr>
              <a:t>Threat</a:t>
            </a:r>
            <a:r>
              <a:rPr sz="120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81818"/>
                </a:solidFill>
                <a:latin typeface="Arial"/>
                <a:cs typeface="Arial"/>
              </a:rPr>
              <a:t>Assessment</a:t>
            </a:r>
            <a:r>
              <a:rPr sz="1200" spc="-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81818"/>
                </a:solidFill>
                <a:latin typeface="Arial"/>
                <a:cs typeface="Arial"/>
              </a:rPr>
              <a:t>Management Approach,</a:t>
            </a:r>
            <a:r>
              <a:rPr sz="120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81818"/>
                </a:solidFill>
                <a:latin typeface="Arial"/>
                <a:cs typeface="Arial"/>
              </a:rPr>
              <a:t>see</a:t>
            </a:r>
            <a:r>
              <a:rPr sz="120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200" u="sng" spc="-10" dirty="0">
                <a:solidFill>
                  <a:srgbClr val="8B1D40"/>
                </a:solidFill>
                <a:uFill>
                  <a:solidFill>
                    <a:srgbClr val="8B1D40"/>
                  </a:solidFill>
                </a:uFill>
                <a:latin typeface="Arial"/>
                <a:cs typeface="Arial"/>
                <a:hlinkClick r:id="rId2"/>
              </a:rPr>
              <a:t>https://cfo.asu.edu/threat-assessment-and-management-team</a:t>
            </a:r>
            <a:r>
              <a:rPr sz="1200" spc="-10" dirty="0">
                <a:solidFill>
                  <a:srgbClr val="181818"/>
                </a:solidFill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129283" y="1548383"/>
            <a:ext cx="1371600" cy="1371600"/>
            <a:chOff x="1129283" y="1548383"/>
            <a:chExt cx="1371600" cy="1371600"/>
          </a:xfrm>
        </p:grpSpPr>
        <p:sp>
          <p:nvSpPr>
            <p:cNvPr id="7" name="object 7"/>
            <p:cNvSpPr/>
            <p:nvPr/>
          </p:nvSpPr>
          <p:spPr>
            <a:xfrm>
              <a:off x="1129283" y="1548383"/>
              <a:ext cx="1371600" cy="1371600"/>
            </a:xfrm>
            <a:custGeom>
              <a:avLst/>
              <a:gdLst/>
              <a:ahLst/>
              <a:cxnLst/>
              <a:rect l="l" t="t" r="r" b="b"/>
              <a:pathLst>
                <a:path w="1371600" h="1371600">
                  <a:moveTo>
                    <a:pt x="685800" y="0"/>
                  </a:moveTo>
                  <a:lnTo>
                    <a:pt x="636823" y="1721"/>
                  </a:lnTo>
                  <a:lnTo>
                    <a:pt x="588776" y="6810"/>
                  </a:lnTo>
                  <a:lnTo>
                    <a:pt x="541774" y="15149"/>
                  </a:lnTo>
                  <a:lnTo>
                    <a:pt x="495934" y="26622"/>
                  </a:lnTo>
                  <a:lnTo>
                    <a:pt x="451371" y="41114"/>
                  </a:lnTo>
                  <a:lnTo>
                    <a:pt x="408202" y="58508"/>
                  </a:lnTo>
                  <a:lnTo>
                    <a:pt x="366542" y="78688"/>
                  </a:lnTo>
                  <a:lnTo>
                    <a:pt x="326508" y="101539"/>
                  </a:lnTo>
                  <a:lnTo>
                    <a:pt x="288216" y="126943"/>
                  </a:lnTo>
                  <a:lnTo>
                    <a:pt x="251782" y="154786"/>
                  </a:lnTo>
                  <a:lnTo>
                    <a:pt x="217321" y="184951"/>
                  </a:lnTo>
                  <a:lnTo>
                    <a:pt x="184951" y="217321"/>
                  </a:lnTo>
                  <a:lnTo>
                    <a:pt x="154786" y="251782"/>
                  </a:lnTo>
                  <a:lnTo>
                    <a:pt x="126943" y="288216"/>
                  </a:lnTo>
                  <a:lnTo>
                    <a:pt x="101539" y="326508"/>
                  </a:lnTo>
                  <a:lnTo>
                    <a:pt x="78688" y="366542"/>
                  </a:lnTo>
                  <a:lnTo>
                    <a:pt x="58508" y="408202"/>
                  </a:lnTo>
                  <a:lnTo>
                    <a:pt x="41114" y="451371"/>
                  </a:lnTo>
                  <a:lnTo>
                    <a:pt x="26622" y="495934"/>
                  </a:lnTo>
                  <a:lnTo>
                    <a:pt x="15149" y="541774"/>
                  </a:lnTo>
                  <a:lnTo>
                    <a:pt x="6810" y="588776"/>
                  </a:lnTo>
                  <a:lnTo>
                    <a:pt x="1721" y="636823"/>
                  </a:lnTo>
                  <a:lnTo>
                    <a:pt x="0" y="685800"/>
                  </a:lnTo>
                  <a:lnTo>
                    <a:pt x="1721" y="734776"/>
                  </a:lnTo>
                  <a:lnTo>
                    <a:pt x="6810" y="782823"/>
                  </a:lnTo>
                  <a:lnTo>
                    <a:pt x="15149" y="829825"/>
                  </a:lnTo>
                  <a:lnTo>
                    <a:pt x="26622" y="875665"/>
                  </a:lnTo>
                  <a:lnTo>
                    <a:pt x="41114" y="920228"/>
                  </a:lnTo>
                  <a:lnTo>
                    <a:pt x="58508" y="963397"/>
                  </a:lnTo>
                  <a:lnTo>
                    <a:pt x="78688" y="1005057"/>
                  </a:lnTo>
                  <a:lnTo>
                    <a:pt x="101539" y="1045091"/>
                  </a:lnTo>
                  <a:lnTo>
                    <a:pt x="126943" y="1083383"/>
                  </a:lnTo>
                  <a:lnTo>
                    <a:pt x="154786" y="1119817"/>
                  </a:lnTo>
                  <a:lnTo>
                    <a:pt x="184951" y="1154278"/>
                  </a:lnTo>
                  <a:lnTo>
                    <a:pt x="217321" y="1186648"/>
                  </a:lnTo>
                  <a:lnTo>
                    <a:pt x="251782" y="1216813"/>
                  </a:lnTo>
                  <a:lnTo>
                    <a:pt x="288216" y="1244656"/>
                  </a:lnTo>
                  <a:lnTo>
                    <a:pt x="326508" y="1270060"/>
                  </a:lnTo>
                  <a:lnTo>
                    <a:pt x="366542" y="1292911"/>
                  </a:lnTo>
                  <a:lnTo>
                    <a:pt x="408202" y="1313091"/>
                  </a:lnTo>
                  <a:lnTo>
                    <a:pt x="451371" y="1330485"/>
                  </a:lnTo>
                  <a:lnTo>
                    <a:pt x="495934" y="1344977"/>
                  </a:lnTo>
                  <a:lnTo>
                    <a:pt x="541774" y="1356450"/>
                  </a:lnTo>
                  <a:lnTo>
                    <a:pt x="588776" y="1364789"/>
                  </a:lnTo>
                  <a:lnTo>
                    <a:pt x="636823" y="1369878"/>
                  </a:lnTo>
                  <a:lnTo>
                    <a:pt x="685800" y="1371600"/>
                  </a:lnTo>
                  <a:lnTo>
                    <a:pt x="734776" y="1369878"/>
                  </a:lnTo>
                  <a:lnTo>
                    <a:pt x="782823" y="1364789"/>
                  </a:lnTo>
                  <a:lnTo>
                    <a:pt x="829825" y="1356450"/>
                  </a:lnTo>
                  <a:lnTo>
                    <a:pt x="875665" y="1344977"/>
                  </a:lnTo>
                  <a:lnTo>
                    <a:pt x="920228" y="1330485"/>
                  </a:lnTo>
                  <a:lnTo>
                    <a:pt x="963397" y="1313091"/>
                  </a:lnTo>
                  <a:lnTo>
                    <a:pt x="1005057" y="1292911"/>
                  </a:lnTo>
                  <a:lnTo>
                    <a:pt x="1045091" y="1270060"/>
                  </a:lnTo>
                  <a:lnTo>
                    <a:pt x="1083383" y="1244656"/>
                  </a:lnTo>
                  <a:lnTo>
                    <a:pt x="1119817" y="1216813"/>
                  </a:lnTo>
                  <a:lnTo>
                    <a:pt x="1154278" y="1186648"/>
                  </a:lnTo>
                  <a:lnTo>
                    <a:pt x="1186648" y="1154278"/>
                  </a:lnTo>
                  <a:lnTo>
                    <a:pt x="1216813" y="1119817"/>
                  </a:lnTo>
                  <a:lnTo>
                    <a:pt x="1244656" y="1083383"/>
                  </a:lnTo>
                  <a:lnTo>
                    <a:pt x="1270060" y="1045091"/>
                  </a:lnTo>
                  <a:lnTo>
                    <a:pt x="1292911" y="1005057"/>
                  </a:lnTo>
                  <a:lnTo>
                    <a:pt x="1313091" y="963397"/>
                  </a:lnTo>
                  <a:lnTo>
                    <a:pt x="1330485" y="920228"/>
                  </a:lnTo>
                  <a:lnTo>
                    <a:pt x="1344977" y="875665"/>
                  </a:lnTo>
                  <a:lnTo>
                    <a:pt x="1356450" y="829825"/>
                  </a:lnTo>
                  <a:lnTo>
                    <a:pt x="1364789" y="782823"/>
                  </a:lnTo>
                  <a:lnTo>
                    <a:pt x="1369878" y="734776"/>
                  </a:lnTo>
                  <a:lnTo>
                    <a:pt x="1371600" y="685800"/>
                  </a:lnTo>
                  <a:lnTo>
                    <a:pt x="1369878" y="636823"/>
                  </a:lnTo>
                  <a:lnTo>
                    <a:pt x="1364789" y="588776"/>
                  </a:lnTo>
                  <a:lnTo>
                    <a:pt x="1356450" y="541774"/>
                  </a:lnTo>
                  <a:lnTo>
                    <a:pt x="1344977" y="495934"/>
                  </a:lnTo>
                  <a:lnTo>
                    <a:pt x="1330485" y="451371"/>
                  </a:lnTo>
                  <a:lnTo>
                    <a:pt x="1313091" y="408202"/>
                  </a:lnTo>
                  <a:lnTo>
                    <a:pt x="1292911" y="366542"/>
                  </a:lnTo>
                  <a:lnTo>
                    <a:pt x="1270060" y="326508"/>
                  </a:lnTo>
                  <a:lnTo>
                    <a:pt x="1244656" y="288216"/>
                  </a:lnTo>
                  <a:lnTo>
                    <a:pt x="1216813" y="251782"/>
                  </a:lnTo>
                  <a:lnTo>
                    <a:pt x="1186648" y="217321"/>
                  </a:lnTo>
                  <a:lnTo>
                    <a:pt x="1154278" y="184951"/>
                  </a:lnTo>
                  <a:lnTo>
                    <a:pt x="1119817" y="154786"/>
                  </a:lnTo>
                  <a:lnTo>
                    <a:pt x="1083383" y="126943"/>
                  </a:lnTo>
                  <a:lnTo>
                    <a:pt x="1045091" y="101539"/>
                  </a:lnTo>
                  <a:lnTo>
                    <a:pt x="1005057" y="78688"/>
                  </a:lnTo>
                  <a:lnTo>
                    <a:pt x="963397" y="58508"/>
                  </a:lnTo>
                  <a:lnTo>
                    <a:pt x="920228" y="41114"/>
                  </a:lnTo>
                  <a:lnTo>
                    <a:pt x="875665" y="26622"/>
                  </a:lnTo>
                  <a:lnTo>
                    <a:pt x="829825" y="15149"/>
                  </a:lnTo>
                  <a:lnTo>
                    <a:pt x="782823" y="6810"/>
                  </a:lnTo>
                  <a:lnTo>
                    <a:pt x="734776" y="1721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E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20126" y="1675663"/>
              <a:ext cx="1003300" cy="1131570"/>
            </a:xfrm>
            <a:custGeom>
              <a:avLst/>
              <a:gdLst/>
              <a:ahLst/>
              <a:cxnLst/>
              <a:rect l="l" t="t" r="r" b="b"/>
              <a:pathLst>
                <a:path w="1003300" h="1131570">
                  <a:moveTo>
                    <a:pt x="381711" y="517575"/>
                  </a:moveTo>
                  <a:lnTo>
                    <a:pt x="371716" y="468033"/>
                  </a:lnTo>
                  <a:lnTo>
                    <a:pt x="344449" y="427583"/>
                  </a:lnTo>
                  <a:lnTo>
                    <a:pt x="303999" y="400304"/>
                  </a:lnTo>
                  <a:lnTo>
                    <a:pt x="254469" y="390309"/>
                  </a:lnTo>
                  <a:lnTo>
                    <a:pt x="204939" y="400304"/>
                  </a:lnTo>
                  <a:lnTo>
                    <a:pt x="164503" y="427583"/>
                  </a:lnTo>
                  <a:lnTo>
                    <a:pt x="137236" y="468033"/>
                  </a:lnTo>
                  <a:lnTo>
                    <a:pt x="127241" y="517575"/>
                  </a:lnTo>
                  <a:lnTo>
                    <a:pt x="137236" y="567118"/>
                  </a:lnTo>
                  <a:lnTo>
                    <a:pt x="164503" y="607580"/>
                  </a:lnTo>
                  <a:lnTo>
                    <a:pt x="204939" y="634847"/>
                  </a:lnTo>
                  <a:lnTo>
                    <a:pt x="254469" y="644855"/>
                  </a:lnTo>
                  <a:lnTo>
                    <a:pt x="303999" y="634847"/>
                  </a:lnTo>
                  <a:lnTo>
                    <a:pt x="344449" y="607580"/>
                  </a:lnTo>
                  <a:lnTo>
                    <a:pt x="371716" y="567118"/>
                  </a:lnTo>
                  <a:lnTo>
                    <a:pt x="381711" y="517575"/>
                  </a:lnTo>
                  <a:close/>
                </a:path>
                <a:path w="1003300" h="1131570">
                  <a:moveTo>
                    <a:pt x="460883" y="842835"/>
                  </a:moveTo>
                  <a:lnTo>
                    <a:pt x="439445" y="815784"/>
                  </a:lnTo>
                  <a:lnTo>
                    <a:pt x="423583" y="785456"/>
                  </a:lnTo>
                  <a:lnTo>
                    <a:pt x="413651" y="752716"/>
                  </a:lnTo>
                  <a:lnTo>
                    <a:pt x="409981" y="718388"/>
                  </a:lnTo>
                  <a:lnTo>
                    <a:pt x="409981" y="712736"/>
                  </a:lnTo>
                  <a:lnTo>
                    <a:pt x="397510" y="707783"/>
                  </a:lnTo>
                  <a:lnTo>
                    <a:pt x="333400" y="688949"/>
                  </a:lnTo>
                  <a:lnTo>
                    <a:pt x="281000" y="680453"/>
                  </a:lnTo>
                  <a:lnTo>
                    <a:pt x="254469" y="678789"/>
                  </a:lnTo>
                  <a:lnTo>
                    <a:pt x="227876" y="679932"/>
                  </a:lnTo>
                  <a:lnTo>
                    <a:pt x="175450" y="688428"/>
                  </a:lnTo>
                  <a:lnTo>
                    <a:pt x="117144" y="707059"/>
                  </a:lnTo>
                  <a:lnTo>
                    <a:pt x="54800" y="736815"/>
                  </a:lnTo>
                  <a:lnTo>
                    <a:pt x="14465" y="765200"/>
                  </a:lnTo>
                  <a:lnTo>
                    <a:pt x="0" y="806069"/>
                  </a:lnTo>
                  <a:lnTo>
                    <a:pt x="0" y="933335"/>
                  </a:lnTo>
                  <a:lnTo>
                    <a:pt x="305371" y="933335"/>
                  </a:lnTo>
                  <a:lnTo>
                    <a:pt x="310921" y="926198"/>
                  </a:lnTo>
                  <a:lnTo>
                    <a:pt x="317030" y="919556"/>
                  </a:lnTo>
                  <a:lnTo>
                    <a:pt x="361353" y="887844"/>
                  </a:lnTo>
                  <a:lnTo>
                    <a:pt x="426529" y="855243"/>
                  </a:lnTo>
                  <a:lnTo>
                    <a:pt x="460883" y="842835"/>
                  </a:lnTo>
                  <a:close/>
                </a:path>
                <a:path w="1003300" h="1131570">
                  <a:moveTo>
                    <a:pt x="721004" y="715556"/>
                  </a:moveTo>
                  <a:lnTo>
                    <a:pt x="711009" y="666013"/>
                  </a:lnTo>
                  <a:lnTo>
                    <a:pt x="683742" y="625563"/>
                  </a:lnTo>
                  <a:lnTo>
                    <a:pt x="643293" y="598284"/>
                  </a:lnTo>
                  <a:lnTo>
                    <a:pt x="593763" y="588289"/>
                  </a:lnTo>
                  <a:lnTo>
                    <a:pt x="544233" y="598284"/>
                  </a:lnTo>
                  <a:lnTo>
                    <a:pt x="503796" y="625563"/>
                  </a:lnTo>
                  <a:lnTo>
                    <a:pt x="476529" y="666013"/>
                  </a:lnTo>
                  <a:lnTo>
                    <a:pt x="466534" y="715556"/>
                  </a:lnTo>
                  <a:lnTo>
                    <a:pt x="476529" y="765098"/>
                  </a:lnTo>
                  <a:lnTo>
                    <a:pt x="503796" y="805561"/>
                  </a:lnTo>
                  <a:lnTo>
                    <a:pt x="544233" y="832827"/>
                  </a:lnTo>
                  <a:lnTo>
                    <a:pt x="593763" y="842835"/>
                  </a:lnTo>
                  <a:lnTo>
                    <a:pt x="643293" y="832827"/>
                  </a:lnTo>
                  <a:lnTo>
                    <a:pt x="683742" y="805561"/>
                  </a:lnTo>
                  <a:lnTo>
                    <a:pt x="711009" y="765098"/>
                  </a:lnTo>
                  <a:lnTo>
                    <a:pt x="721004" y="715556"/>
                  </a:lnTo>
                  <a:close/>
                </a:path>
                <a:path w="1003300" h="1131570">
                  <a:moveTo>
                    <a:pt x="848233" y="1004049"/>
                  </a:moveTo>
                  <a:lnTo>
                    <a:pt x="833767" y="963180"/>
                  </a:lnTo>
                  <a:lnTo>
                    <a:pt x="794270" y="933234"/>
                  </a:lnTo>
                  <a:lnTo>
                    <a:pt x="731786" y="903401"/>
                  </a:lnTo>
                  <a:lnTo>
                    <a:pt x="672693" y="886929"/>
                  </a:lnTo>
                  <a:lnTo>
                    <a:pt x="620306" y="878433"/>
                  </a:lnTo>
                  <a:lnTo>
                    <a:pt x="593763" y="876769"/>
                  </a:lnTo>
                  <a:lnTo>
                    <a:pt x="567169" y="877912"/>
                  </a:lnTo>
                  <a:lnTo>
                    <a:pt x="514743" y="886409"/>
                  </a:lnTo>
                  <a:lnTo>
                    <a:pt x="456158" y="904379"/>
                  </a:lnTo>
                  <a:lnTo>
                    <a:pt x="393763" y="934161"/>
                  </a:lnTo>
                  <a:lnTo>
                    <a:pt x="354050" y="963371"/>
                  </a:lnTo>
                  <a:lnTo>
                    <a:pt x="339293" y="1004049"/>
                  </a:lnTo>
                  <a:lnTo>
                    <a:pt x="339293" y="1131316"/>
                  </a:lnTo>
                  <a:lnTo>
                    <a:pt x="848233" y="1131316"/>
                  </a:lnTo>
                  <a:lnTo>
                    <a:pt x="848233" y="1004049"/>
                  </a:lnTo>
                  <a:close/>
                </a:path>
                <a:path w="1003300" h="1131570">
                  <a:moveTo>
                    <a:pt x="1002893" y="98158"/>
                  </a:moveTo>
                  <a:lnTo>
                    <a:pt x="995794" y="90043"/>
                  </a:lnTo>
                  <a:lnTo>
                    <a:pt x="963434" y="57683"/>
                  </a:lnTo>
                  <a:lnTo>
                    <a:pt x="957872" y="52819"/>
                  </a:lnTo>
                  <a:lnTo>
                    <a:pt x="928966" y="27508"/>
                  </a:lnTo>
                  <a:lnTo>
                    <a:pt x="892962" y="0"/>
                  </a:lnTo>
                  <a:lnTo>
                    <a:pt x="801865" y="0"/>
                  </a:lnTo>
                  <a:lnTo>
                    <a:pt x="801865" y="148755"/>
                  </a:lnTo>
                  <a:lnTo>
                    <a:pt x="801865" y="151028"/>
                  </a:lnTo>
                  <a:lnTo>
                    <a:pt x="796683" y="183743"/>
                  </a:lnTo>
                  <a:lnTo>
                    <a:pt x="780542" y="211467"/>
                  </a:lnTo>
                  <a:lnTo>
                    <a:pt x="755624" y="231686"/>
                  </a:lnTo>
                  <a:lnTo>
                    <a:pt x="735279" y="238239"/>
                  </a:lnTo>
                  <a:lnTo>
                    <a:pt x="735279" y="339394"/>
                  </a:lnTo>
                  <a:lnTo>
                    <a:pt x="733044" y="351599"/>
                  </a:lnTo>
                  <a:lnTo>
                    <a:pt x="726528" y="361657"/>
                  </a:lnTo>
                  <a:lnTo>
                    <a:pt x="716724" y="368541"/>
                  </a:lnTo>
                  <a:lnTo>
                    <a:pt x="704608" y="371221"/>
                  </a:lnTo>
                  <a:lnTo>
                    <a:pt x="703897" y="371221"/>
                  </a:lnTo>
                  <a:lnTo>
                    <a:pt x="691680" y="368744"/>
                  </a:lnTo>
                  <a:lnTo>
                    <a:pt x="681697" y="362026"/>
                  </a:lnTo>
                  <a:lnTo>
                    <a:pt x="674979" y="352044"/>
                  </a:lnTo>
                  <a:lnTo>
                    <a:pt x="672515" y="339826"/>
                  </a:lnTo>
                  <a:lnTo>
                    <a:pt x="674979" y="327596"/>
                  </a:lnTo>
                  <a:lnTo>
                    <a:pt x="681697" y="317627"/>
                  </a:lnTo>
                  <a:lnTo>
                    <a:pt x="691680" y="310896"/>
                  </a:lnTo>
                  <a:lnTo>
                    <a:pt x="703897" y="308432"/>
                  </a:lnTo>
                  <a:lnTo>
                    <a:pt x="716013" y="310857"/>
                  </a:lnTo>
                  <a:lnTo>
                    <a:pt x="725944" y="317474"/>
                  </a:lnTo>
                  <a:lnTo>
                    <a:pt x="732701" y="327317"/>
                  </a:lnTo>
                  <a:lnTo>
                    <a:pt x="735279" y="339394"/>
                  </a:lnTo>
                  <a:lnTo>
                    <a:pt x="735279" y="238239"/>
                  </a:lnTo>
                  <a:lnTo>
                    <a:pt x="724115" y="241820"/>
                  </a:lnTo>
                  <a:lnTo>
                    <a:pt x="724115" y="286372"/>
                  </a:lnTo>
                  <a:lnTo>
                    <a:pt x="683818" y="286372"/>
                  </a:lnTo>
                  <a:lnTo>
                    <a:pt x="683818" y="203073"/>
                  </a:lnTo>
                  <a:lnTo>
                    <a:pt x="703897" y="203073"/>
                  </a:lnTo>
                  <a:lnTo>
                    <a:pt x="727697" y="199377"/>
                  </a:lnTo>
                  <a:lnTo>
                    <a:pt x="745883" y="188874"/>
                  </a:lnTo>
                  <a:lnTo>
                    <a:pt x="757491" y="172466"/>
                  </a:lnTo>
                  <a:lnTo>
                    <a:pt x="760907" y="154571"/>
                  </a:lnTo>
                  <a:lnTo>
                    <a:pt x="761580" y="151028"/>
                  </a:lnTo>
                  <a:lnTo>
                    <a:pt x="757516" y="128943"/>
                  </a:lnTo>
                  <a:lnTo>
                    <a:pt x="745718" y="110744"/>
                  </a:lnTo>
                  <a:lnTo>
                    <a:pt x="727964" y="98310"/>
                  </a:lnTo>
                  <a:lnTo>
                    <a:pt x="706031" y="93472"/>
                  </a:lnTo>
                  <a:lnTo>
                    <a:pt x="705319" y="93459"/>
                  </a:lnTo>
                  <a:lnTo>
                    <a:pt x="703897" y="93472"/>
                  </a:lnTo>
                  <a:lnTo>
                    <a:pt x="665238" y="105435"/>
                  </a:lnTo>
                  <a:lnTo>
                    <a:pt x="646353" y="141249"/>
                  </a:lnTo>
                  <a:lnTo>
                    <a:pt x="646061" y="144500"/>
                  </a:lnTo>
                  <a:lnTo>
                    <a:pt x="646150" y="148755"/>
                  </a:lnTo>
                  <a:lnTo>
                    <a:pt x="646353" y="151028"/>
                  </a:lnTo>
                  <a:lnTo>
                    <a:pt x="646353" y="154571"/>
                  </a:lnTo>
                  <a:lnTo>
                    <a:pt x="606069" y="154571"/>
                  </a:lnTo>
                  <a:lnTo>
                    <a:pt x="606069" y="151028"/>
                  </a:lnTo>
                  <a:lnTo>
                    <a:pt x="629234" y="84035"/>
                  </a:lnTo>
                  <a:lnTo>
                    <a:pt x="692962" y="53047"/>
                  </a:lnTo>
                  <a:lnTo>
                    <a:pt x="696620" y="52819"/>
                  </a:lnTo>
                  <a:lnTo>
                    <a:pt x="700265" y="52819"/>
                  </a:lnTo>
                  <a:lnTo>
                    <a:pt x="741680" y="60198"/>
                  </a:lnTo>
                  <a:lnTo>
                    <a:pt x="793813" y="111137"/>
                  </a:lnTo>
                  <a:lnTo>
                    <a:pt x="801865" y="148755"/>
                  </a:lnTo>
                  <a:lnTo>
                    <a:pt x="801865" y="0"/>
                  </a:lnTo>
                  <a:lnTo>
                    <a:pt x="439394" y="0"/>
                  </a:lnTo>
                  <a:lnTo>
                    <a:pt x="427888" y="2425"/>
                  </a:lnTo>
                  <a:lnTo>
                    <a:pt x="418528" y="8851"/>
                  </a:lnTo>
                  <a:lnTo>
                    <a:pt x="412242" y="18300"/>
                  </a:lnTo>
                  <a:lnTo>
                    <a:pt x="409981" y="29845"/>
                  </a:lnTo>
                  <a:lnTo>
                    <a:pt x="410057" y="394411"/>
                  </a:lnTo>
                  <a:lnTo>
                    <a:pt x="412089" y="405587"/>
                  </a:lnTo>
                  <a:lnTo>
                    <a:pt x="418274" y="415150"/>
                  </a:lnTo>
                  <a:lnTo>
                    <a:pt x="427596" y="421690"/>
                  </a:lnTo>
                  <a:lnTo>
                    <a:pt x="439102" y="424243"/>
                  </a:lnTo>
                  <a:lnTo>
                    <a:pt x="524217" y="424243"/>
                  </a:lnTo>
                  <a:lnTo>
                    <a:pt x="524217" y="543598"/>
                  </a:lnTo>
                  <a:lnTo>
                    <a:pt x="641413" y="424243"/>
                  </a:lnTo>
                  <a:lnTo>
                    <a:pt x="973353" y="424243"/>
                  </a:lnTo>
                  <a:lnTo>
                    <a:pt x="984872" y="421817"/>
                  </a:lnTo>
                  <a:lnTo>
                    <a:pt x="994270" y="415404"/>
                  </a:lnTo>
                  <a:lnTo>
                    <a:pt x="1000582" y="405955"/>
                  </a:lnTo>
                  <a:lnTo>
                    <a:pt x="1002893" y="394411"/>
                  </a:lnTo>
                  <a:lnTo>
                    <a:pt x="1002893" y="371221"/>
                  </a:lnTo>
                  <a:lnTo>
                    <a:pt x="1002893" y="308432"/>
                  </a:lnTo>
                  <a:lnTo>
                    <a:pt x="1002893" y="286372"/>
                  </a:lnTo>
                  <a:lnTo>
                    <a:pt x="1002893" y="9815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3909059" y="1470660"/>
            <a:ext cx="1371600" cy="1371600"/>
            <a:chOff x="3909059" y="1470660"/>
            <a:chExt cx="1371600" cy="1371600"/>
          </a:xfrm>
        </p:grpSpPr>
        <p:sp>
          <p:nvSpPr>
            <p:cNvPr id="10" name="object 10"/>
            <p:cNvSpPr/>
            <p:nvPr/>
          </p:nvSpPr>
          <p:spPr>
            <a:xfrm>
              <a:off x="3909059" y="1470660"/>
              <a:ext cx="1371600" cy="1371600"/>
            </a:xfrm>
            <a:custGeom>
              <a:avLst/>
              <a:gdLst/>
              <a:ahLst/>
              <a:cxnLst/>
              <a:rect l="l" t="t" r="r" b="b"/>
              <a:pathLst>
                <a:path w="1371600" h="1371600">
                  <a:moveTo>
                    <a:pt x="685800" y="0"/>
                  </a:moveTo>
                  <a:lnTo>
                    <a:pt x="636823" y="1721"/>
                  </a:lnTo>
                  <a:lnTo>
                    <a:pt x="588776" y="6810"/>
                  </a:lnTo>
                  <a:lnTo>
                    <a:pt x="541774" y="15149"/>
                  </a:lnTo>
                  <a:lnTo>
                    <a:pt x="495934" y="26622"/>
                  </a:lnTo>
                  <a:lnTo>
                    <a:pt x="451371" y="41114"/>
                  </a:lnTo>
                  <a:lnTo>
                    <a:pt x="408202" y="58508"/>
                  </a:lnTo>
                  <a:lnTo>
                    <a:pt x="366542" y="78688"/>
                  </a:lnTo>
                  <a:lnTo>
                    <a:pt x="326508" y="101539"/>
                  </a:lnTo>
                  <a:lnTo>
                    <a:pt x="288216" y="126943"/>
                  </a:lnTo>
                  <a:lnTo>
                    <a:pt x="251782" y="154786"/>
                  </a:lnTo>
                  <a:lnTo>
                    <a:pt x="217321" y="184951"/>
                  </a:lnTo>
                  <a:lnTo>
                    <a:pt x="184951" y="217321"/>
                  </a:lnTo>
                  <a:lnTo>
                    <a:pt x="154786" y="251782"/>
                  </a:lnTo>
                  <a:lnTo>
                    <a:pt x="126943" y="288216"/>
                  </a:lnTo>
                  <a:lnTo>
                    <a:pt x="101539" y="326508"/>
                  </a:lnTo>
                  <a:lnTo>
                    <a:pt x="78688" y="366542"/>
                  </a:lnTo>
                  <a:lnTo>
                    <a:pt x="58508" y="408202"/>
                  </a:lnTo>
                  <a:lnTo>
                    <a:pt x="41114" y="451371"/>
                  </a:lnTo>
                  <a:lnTo>
                    <a:pt x="26622" y="495934"/>
                  </a:lnTo>
                  <a:lnTo>
                    <a:pt x="15149" y="541774"/>
                  </a:lnTo>
                  <a:lnTo>
                    <a:pt x="6810" y="588776"/>
                  </a:lnTo>
                  <a:lnTo>
                    <a:pt x="1721" y="636823"/>
                  </a:lnTo>
                  <a:lnTo>
                    <a:pt x="0" y="685800"/>
                  </a:lnTo>
                  <a:lnTo>
                    <a:pt x="1721" y="734776"/>
                  </a:lnTo>
                  <a:lnTo>
                    <a:pt x="6810" y="782823"/>
                  </a:lnTo>
                  <a:lnTo>
                    <a:pt x="15149" y="829825"/>
                  </a:lnTo>
                  <a:lnTo>
                    <a:pt x="26622" y="875665"/>
                  </a:lnTo>
                  <a:lnTo>
                    <a:pt x="41114" y="920228"/>
                  </a:lnTo>
                  <a:lnTo>
                    <a:pt x="58508" y="963397"/>
                  </a:lnTo>
                  <a:lnTo>
                    <a:pt x="78688" y="1005057"/>
                  </a:lnTo>
                  <a:lnTo>
                    <a:pt x="101539" y="1045091"/>
                  </a:lnTo>
                  <a:lnTo>
                    <a:pt x="126943" y="1083383"/>
                  </a:lnTo>
                  <a:lnTo>
                    <a:pt x="154786" y="1119817"/>
                  </a:lnTo>
                  <a:lnTo>
                    <a:pt x="184951" y="1154278"/>
                  </a:lnTo>
                  <a:lnTo>
                    <a:pt x="217321" y="1186648"/>
                  </a:lnTo>
                  <a:lnTo>
                    <a:pt x="251782" y="1216813"/>
                  </a:lnTo>
                  <a:lnTo>
                    <a:pt x="288216" y="1244656"/>
                  </a:lnTo>
                  <a:lnTo>
                    <a:pt x="326508" y="1270060"/>
                  </a:lnTo>
                  <a:lnTo>
                    <a:pt x="366542" y="1292911"/>
                  </a:lnTo>
                  <a:lnTo>
                    <a:pt x="408202" y="1313091"/>
                  </a:lnTo>
                  <a:lnTo>
                    <a:pt x="451371" y="1330485"/>
                  </a:lnTo>
                  <a:lnTo>
                    <a:pt x="495934" y="1344977"/>
                  </a:lnTo>
                  <a:lnTo>
                    <a:pt x="541774" y="1356450"/>
                  </a:lnTo>
                  <a:lnTo>
                    <a:pt x="588776" y="1364789"/>
                  </a:lnTo>
                  <a:lnTo>
                    <a:pt x="636823" y="1369878"/>
                  </a:lnTo>
                  <a:lnTo>
                    <a:pt x="685800" y="1371600"/>
                  </a:lnTo>
                  <a:lnTo>
                    <a:pt x="734776" y="1369878"/>
                  </a:lnTo>
                  <a:lnTo>
                    <a:pt x="782823" y="1364789"/>
                  </a:lnTo>
                  <a:lnTo>
                    <a:pt x="829825" y="1356450"/>
                  </a:lnTo>
                  <a:lnTo>
                    <a:pt x="875665" y="1344977"/>
                  </a:lnTo>
                  <a:lnTo>
                    <a:pt x="920228" y="1330485"/>
                  </a:lnTo>
                  <a:lnTo>
                    <a:pt x="963397" y="1313091"/>
                  </a:lnTo>
                  <a:lnTo>
                    <a:pt x="1005057" y="1292911"/>
                  </a:lnTo>
                  <a:lnTo>
                    <a:pt x="1045091" y="1270060"/>
                  </a:lnTo>
                  <a:lnTo>
                    <a:pt x="1083383" y="1244656"/>
                  </a:lnTo>
                  <a:lnTo>
                    <a:pt x="1119817" y="1216813"/>
                  </a:lnTo>
                  <a:lnTo>
                    <a:pt x="1154278" y="1186648"/>
                  </a:lnTo>
                  <a:lnTo>
                    <a:pt x="1186648" y="1154278"/>
                  </a:lnTo>
                  <a:lnTo>
                    <a:pt x="1216813" y="1119817"/>
                  </a:lnTo>
                  <a:lnTo>
                    <a:pt x="1244656" y="1083383"/>
                  </a:lnTo>
                  <a:lnTo>
                    <a:pt x="1270060" y="1045091"/>
                  </a:lnTo>
                  <a:lnTo>
                    <a:pt x="1292911" y="1005057"/>
                  </a:lnTo>
                  <a:lnTo>
                    <a:pt x="1313091" y="963397"/>
                  </a:lnTo>
                  <a:lnTo>
                    <a:pt x="1330485" y="920228"/>
                  </a:lnTo>
                  <a:lnTo>
                    <a:pt x="1344977" y="875665"/>
                  </a:lnTo>
                  <a:lnTo>
                    <a:pt x="1356450" y="829825"/>
                  </a:lnTo>
                  <a:lnTo>
                    <a:pt x="1364789" y="782823"/>
                  </a:lnTo>
                  <a:lnTo>
                    <a:pt x="1369878" y="734776"/>
                  </a:lnTo>
                  <a:lnTo>
                    <a:pt x="1371600" y="685800"/>
                  </a:lnTo>
                  <a:lnTo>
                    <a:pt x="1369878" y="636823"/>
                  </a:lnTo>
                  <a:lnTo>
                    <a:pt x="1364789" y="588776"/>
                  </a:lnTo>
                  <a:lnTo>
                    <a:pt x="1356450" y="541774"/>
                  </a:lnTo>
                  <a:lnTo>
                    <a:pt x="1344977" y="495934"/>
                  </a:lnTo>
                  <a:lnTo>
                    <a:pt x="1330485" y="451371"/>
                  </a:lnTo>
                  <a:lnTo>
                    <a:pt x="1313091" y="408202"/>
                  </a:lnTo>
                  <a:lnTo>
                    <a:pt x="1292911" y="366542"/>
                  </a:lnTo>
                  <a:lnTo>
                    <a:pt x="1270060" y="326508"/>
                  </a:lnTo>
                  <a:lnTo>
                    <a:pt x="1244656" y="288216"/>
                  </a:lnTo>
                  <a:lnTo>
                    <a:pt x="1216813" y="251782"/>
                  </a:lnTo>
                  <a:lnTo>
                    <a:pt x="1186648" y="217321"/>
                  </a:lnTo>
                  <a:lnTo>
                    <a:pt x="1154278" y="184951"/>
                  </a:lnTo>
                  <a:lnTo>
                    <a:pt x="1119817" y="154786"/>
                  </a:lnTo>
                  <a:lnTo>
                    <a:pt x="1083383" y="126943"/>
                  </a:lnTo>
                  <a:lnTo>
                    <a:pt x="1045091" y="101539"/>
                  </a:lnTo>
                  <a:lnTo>
                    <a:pt x="1005057" y="78688"/>
                  </a:lnTo>
                  <a:lnTo>
                    <a:pt x="963397" y="58508"/>
                  </a:lnTo>
                  <a:lnTo>
                    <a:pt x="920228" y="41114"/>
                  </a:lnTo>
                  <a:lnTo>
                    <a:pt x="875665" y="26622"/>
                  </a:lnTo>
                  <a:lnTo>
                    <a:pt x="829825" y="15149"/>
                  </a:lnTo>
                  <a:lnTo>
                    <a:pt x="782823" y="6810"/>
                  </a:lnTo>
                  <a:lnTo>
                    <a:pt x="734776" y="1721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E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106976" y="1668652"/>
              <a:ext cx="995044" cy="974725"/>
            </a:xfrm>
            <a:custGeom>
              <a:avLst/>
              <a:gdLst/>
              <a:ahLst/>
              <a:cxnLst/>
              <a:rect l="l" t="t" r="r" b="b"/>
              <a:pathLst>
                <a:path w="995045" h="974725">
                  <a:moveTo>
                    <a:pt x="395846" y="168275"/>
                  </a:moveTo>
                  <a:lnTo>
                    <a:pt x="0" y="168275"/>
                  </a:lnTo>
                  <a:lnTo>
                    <a:pt x="0" y="564235"/>
                  </a:lnTo>
                  <a:lnTo>
                    <a:pt x="155511" y="564235"/>
                  </a:lnTo>
                  <a:lnTo>
                    <a:pt x="143586" y="575576"/>
                  </a:lnTo>
                  <a:lnTo>
                    <a:pt x="134696" y="589178"/>
                  </a:lnTo>
                  <a:lnTo>
                    <a:pt x="129146" y="604456"/>
                  </a:lnTo>
                  <a:lnTo>
                    <a:pt x="127228" y="620801"/>
                  </a:lnTo>
                  <a:lnTo>
                    <a:pt x="132791" y="648322"/>
                  </a:lnTo>
                  <a:lnTo>
                    <a:pt x="147942" y="670801"/>
                  </a:lnTo>
                  <a:lnTo>
                    <a:pt x="170408" y="685952"/>
                  </a:lnTo>
                  <a:lnTo>
                    <a:pt x="197916" y="691515"/>
                  </a:lnTo>
                  <a:lnTo>
                    <a:pt x="225425" y="685952"/>
                  </a:lnTo>
                  <a:lnTo>
                    <a:pt x="247904" y="670801"/>
                  </a:lnTo>
                  <a:lnTo>
                    <a:pt x="263055" y="648322"/>
                  </a:lnTo>
                  <a:lnTo>
                    <a:pt x="268605" y="620801"/>
                  </a:lnTo>
                  <a:lnTo>
                    <a:pt x="266687" y="604456"/>
                  </a:lnTo>
                  <a:lnTo>
                    <a:pt x="261137" y="589178"/>
                  </a:lnTo>
                  <a:lnTo>
                    <a:pt x="252260" y="575576"/>
                  </a:lnTo>
                  <a:lnTo>
                    <a:pt x="240334" y="564235"/>
                  </a:lnTo>
                  <a:lnTo>
                    <a:pt x="395846" y="564235"/>
                  </a:lnTo>
                  <a:lnTo>
                    <a:pt x="395846" y="418871"/>
                  </a:lnTo>
                  <a:lnTo>
                    <a:pt x="370395" y="434924"/>
                  </a:lnTo>
                  <a:lnTo>
                    <a:pt x="341769" y="440270"/>
                  </a:lnTo>
                  <a:lnTo>
                    <a:pt x="313143" y="434924"/>
                  </a:lnTo>
                  <a:lnTo>
                    <a:pt x="287693" y="418871"/>
                  </a:lnTo>
                  <a:lnTo>
                    <a:pt x="271475" y="395058"/>
                  </a:lnTo>
                  <a:lnTo>
                    <a:pt x="265849" y="367830"/>
                  </a:lnTo>
                  <a:lnTo>
                    <a:pt x="270827" y="340461"/>
                  </a:lnTo>
                  <a:lnTo>
                    <a:pt x="287693" y="315061"/>
                  </a:lnTo>
                  <a:lnTo>
                    <a:pt x="313143" y="299008"/>
                  </a:lnTo>
                  <a:lnTo>
                    <a:pt x="341769" y="293662"/>
                  </a:lnTo>
                  <a:lnTo>
                    <a:pt x="370395" y="299008"/>
                  </a:lnTo>
                  <a:lnTo>
                    <a:pt x="395846" y="315061"/>
                  </a:lnTo>
                  <a:lnTo>
                    <a:pt x="395846" y="168275"/>
                  </a:lnTo>
                  <a:close/>
                </a:path>
                <a:path w="995045" h="974725">
                  <a:moveTo>
                    <a:pt x="523570" y="781354"/>
                  </a:moveTo>
                  <a:lnTo>
                    <a:pt x="520192" y="753478"/>
                  </a:lnTo>
                  <a:lnTo>
                    <a:pt x="509193" y="734225"/>
                  </a:lnTo>
                  <a:lnTo>
                    <a:pt x="506272" y="729107"/>
                  </a:lnTo>
                  <a:lnTo>
                    <a:pt x="484835" y="712533"/>
                  </a:lnTo>
                  <a:lnTo>
                    <a:pt x="458749" y="705205"/>
                  </a:lnTo>
                  <a:lnTo>
                    <a:pt x="430885" y="708571"/>
                  </a:lnTo>
                  <a:lnTo>
                    <a:pt x="420687" y="712851"/>
                  </a:lnTo>
                  <a:lnTo>
                    <a:pt x="411340" y="718642"/>
                  </a:lnTo>
                  <a:lnTo>
                    <a:pt x="403009" y="725792"/>
                  </a:lnTo>
                  <a:lnTo>
                    <a:pt x="395846" y="734225"/>
                  </a:lnTo>
                  <a:lnTo>
                    <a:pt x="395846" y="606945"/>
                  </a:lnTo>
                  <a:lnTo>
                    <a:pt x="310032" y="606945"/>
                  </a:lnTo>
                  <a:lnTo>
                    <a:pt x="310654" y="611644"/>
                  </a:lnTo>
                  <a:lnTo>
                    <a:pt x="310972" y="616369"/>
                  </a:lnTo>
                  <a:lnTo>
                    <a:pt x="302133" y="665124"/>
                  </a:lnTo>
                  <a:lnTo>
                    <a:pt x="277888" y="701078"/>
                  </a:lnTo>
                  <a:lnTo>
                    <a:pt x="241935" y="725335"/>
                  </a:lnTo>
                  <a:lnTo>
                    <a:pt x="197916" y="734225"/>
                  </a:lnTo>
                  <a:lnTo>
                    <a:pt x="153898" y="725335"/>
                  </a:lnTo>
                  <a:lnTo>
                    <a:pt x="117944" y="701078"/>
                  </a:lnTo>
                  <a:lnTo>
                    <a:pt x="93713" y="665124"/>
                  </a:lnTo>
                  <a:lnTo>
                    <a:pt x="84823" y="621093"/>
                  </a:lnTo>
                  <a:lnTo>
                    <a:pt x="84861" y="616369"/>
                  </a:lnTo>
                  <a:lnTo>
                    <a:pt x="85191" y="611644"/>
                  </a:lnTo>
                  <a:lnTo>
                    <a:pt x="85813" y="606945"/>
                  </a:lnTo>
                  <a:lnTo>
                    <a:pt x="0" y="606945"/>
                  </a:lnTo>
                  <a:lnTo>
                    <a:pt x="0" y="969264"/>
                  </a:lnTo>
                  <a:lnTo>
                    <a:pt x="5359" y="974623"/>
                  </a:lnTo>
                  <a:lnTo>
                    <a:pt x="395846" y="974623"/>
                  </a:lnTo>
                  <a:lnTo>
                    <a:pt x="395846" y="819073"/>
                  </a:lnTo>
                  <a:lnTo>
                    <a:pt x="397421" y="821232"/>
                  </a:lnTo>
                  <a:lnTo>
                    <a:pt x="399122" y="823315"/>
                  </a:lnTo>
                  <a:lnTo>
                    <a:pt x="400926" y="825296"/>
                  </a:lnTo>
                  <a:lnTo>
                    <a:pt x="401688" y="826731"/>
                  </a:lnTo>
                  <a:lnTo>
                    <a:pt x="449605" y="847864"/>
                  </a:lnTo>
                  <a:lnTo>
                    <a:pt x="466521" y="845654"/>
                  </a:lnTo>
                  <a:lnTo>
                    <a:pt x="468934" y="845654"/>
                  </a:lnTo>
                  <a:lnTo>
                    <a:pt x="471195" y="844245"/>
                  </a:lnTo>
                  <a:lnTo>
                    <a:pt x="473456" y="843534"/>
                  </a:lnTo>
                  <a:lnTo>
                    <a:pt x="475297" y="842822"/>
                  </a:lnTo>
                  <a:lnTo>
                    <a:pt x="499668" y="828903"/>
                  </a:lnTo>
                  <a:lnTo>
                    <a:pt x="507263" y="819073"/>
                  </a:lnTo>
                  <a:lnTo>
                    <a:pt x="516242" y="807453"/>
                  </a:lnTo>
                  <a:lnTo>
                    <a:pt x="523570" y="781354"/>
                  </a:lnTo>
                  <a:close/>
                </a:path>
                <a:path w="995045" h="974725">
                  <a:moveTo>
                    <a:pt x="805815" y="606666"/>
                  </a:moveTo>
                  <a:lnTo>
                    <a:pt x="650316" y="606666"/>
                  </a:lnTo>
                  <a:lnTo>
                    <a:pt x="654583" y="603326"/>
                  </a:lnTo>
                  <a:lnTo>
                    <a:pt x="656526" y="601433"/>
                  </a:lnTo>
                  <a:lnTo>
                    <a:pt x="677697" y="566102"/>
                  </a:lnTo>
                  <a:lnTo>
                    <a:pt x="679157" y="547725"/>
                  </a:lnTo>
                  <a:lnTo>
                    <a:pt x="675614" y="529310"/>
                  </a:lnTo>
                  <a:lnTo>
                    <a:pt x="675614" y="527189"/>
                  </a:lnTo>
                  <a:lnTo>
                    <a:pt x="661123" y="503148"/>
                  </a:lnTo>
                  <a:lnTo>
                    <a:pt x="639305" y="487083"/>
                  </a:lnTo>
                  <a:lnTo>
                    <a:pt x="613054" y="480364"/>
                  </a:lnTo>
                  <a:lnTo>
                    <a:pt x="585266" y="484403"/>
                  </a:lnTo>
                  <a:lnTo>
                    <a:pt x="561225" y="498894"/>
                  </a:lnTo>
                  <a:lnTo>
                    <a:pt x="545172" y="520725"/>
                  </a:lnTo>
                  <a:lnTo>
                    <a:pt x="538454" y="546989"/>
                  </a:lnTo>
                  <a:lnTo>
                    <a:pt x="542480" y="574776"/>
                  </a:lnTo>
                  <a:lnTo>
                    <a:pt x="546493" y="583907"/>
                  </a:lnTo>
                  <a:lnTo>
                    <a:pt x="551726" y="592353"/>
                  </a:lnTo>
                  <a:lnTo>
                    <a:pt x="558076" y="599973"/>
                  </a:lnTo>
                  <a:lnTo>
                    <a:pt x="565492" y="606666"/>
                  </a:lnTo>
                  <a:lnTo>
                    <a:pt x="438251" y="606666"/>
                  </a:lnTo>
                  <a:lnTo>
                    <a:pt x="438251" y="664641"/>
                  </a:lnTo>
                  <a:lnTo>
                    <a:pt x="442950" y="664083"/>
                  </a:lnTo>
                  <a:lnTo>
                    <a:pt x="452386" y="663790"/>
                  </a:lnTo>
                  <a:lnTo>
                    <a:pt x="496404" y="672693"/>
                  </a:lnTo>
                  <a:lnTo>
                    <a:pt x="532358" y="696937"/>
                  </a:lnTo>
                  <a:lnTo>
                    <a:pt x="556602" y="732891"/>
                  </a:lnTo>
                  <a:lnTo>
                    <a:pt x="565492" y="776922"/>
                  </a:lnTo>
                  <a:lnTo>
                    <a:pt x="556602" y="820966"/>
                  </a:lnTo>
                  <a:lnTo>
                    <a:pt x="532358" y="856919"/>
                  </a:lnTo>
                  <a:lnTo>
                    <a:pt x="496404" y="881164"/>
                  </a:lnTo>
                  <a:lnTo>
                    <a:pt x="452386" y="890066"/>
                  </a:lnTo>
                  <a:lnTo>
                    <a:pt x="442950" y="889698"/>
                  </a:lnTo>
                  <a:lnTo>
                    <a:pt x="438251" y="889076"/>
                  </a:lnTo>
                  <a:lnTo>
                    <a:pt x="438251" y="974344"/>
                  </a:lnTo>
                  <a:lnTo>
                    <a:pt x="805815" y="974344"/>
                  </a:lnTo>
                  <a:lnTo>
                    <a:pt x="805815" y="606666"/>
                  </a:lnTo>
                  <a:close/>
                </a:path>
                <a:path w="995045" h="974725">
                  <a:moveTo>
                    <a:pt x="994981" y="141414"/>
                  </a:moveTo>
                  <a:lnTo>
                    <a:pt x="652284" y="0"/>
                  </a:lnTo>
                  <a:lnTo>
                    <a:pt x="594893" y="140843"/>
                  </a:lnTo>
                  <a:lnTo>
                    <a:pt x="593763" y="136321"/>
                  </a:lnTo>
                  <a:lnTo>
                    <a:pt x="577481" y="112166"/>
                  </a:lnTo>
                  <a:lnTo>
                    <a:pt x="554037" y="96647"/>
                  </a:lnTo>
                  <a:lnTo>
                    <a:pt x="526491" y="91033"/>
                  </a:lnTo>
                  <a:lnTo>
                    <a:pt x="497916" y="96583"/>
                  </a:lnTo>
                  <a:lnTo>
                    <a:pt x="467106" y="121005"/>
                  </a:lnTo>
                  <a:lnTo>
                    <a:pt x="456272" y="161188"/>
                  </a:lnTo>
                  <a:lnTo>
                    <a:pt x="463486" y="188328"/>
                  </a:lnTo>
                  <a:lnTo>
                    <a:pt x="480339" y="210781"/>
                  </a:lnTo>
                  <a:lnTo>
                    <a:pt x="505383" y="225552"/>
                  </a:lnTo>
                  <a:lnTo>
                    <a:pt x="518337" y="228752"/>
                  </a:lnTo>
                  <a:lnTo>
                    <a:pt x="531558" y="229552"/>
                  </a:lnTo>
                  <a:lnTo>
                    <a:pt x="544690" y="227965"/>
                  </a:lnTo>
                  <a:lnTo>
                    <a:pt x="557428" y="223989"/>
                  </a:lnTo>
                  <a:lnTo>
                    <a:pt x="561949" y="222161"/>
                  </a:lnTo>
                  <a:lnTo>
                    <a:pt x="511060" y="341223"/>
                  </a:lnTo>
                  <a:lnTo>
                    <a:pt x="590651" y="374180"/>
                  </a:lnTo>
                  <a:lnTo>
                    <a:pt x="600087" y="337756"/>
                  </a:lnTo>
                  <a:lnTo>
                    <a:pt x="621995" y="308787"/>
                  </a:lnTo>
                  <a:lnTo>
                    <a:pt x="653161" y="290144"/>
                  </a:lnTo>
                  <a:lnTo>
                    <a:pt x="690372" y="284721"/>
                  </a:lnTo>
                  <a:lnTo>
                    <a:pt x="716635" y="289941"/>
                  </a:lnTo>
                  <a:lnTo>
                    <a:pt x="739965" y="302006"/>
                  </a:lnTo>
                  <a:lnTo>
                    <a:pt x="759104" y="320027"/>
                  </a:lnTo>
                  <a:lnTo>
                    <a:pt x="772744" y="343065"/>
                  </a:lnTo>
                  <a:lnTo>
                    <a:pt x="779183" y="368998"/>
                  </a:lnTo>
                  <a:lnTo>
                    <a:pt x="778408" y="395224"/>
                  </a:lnTo>
                  <a:lnTo>
                    <a:pt x="770661" y="420306"/>
                  </a:lnTo>
                  <a:lnTo>
                    <a:pt x="756196" y="442760"/>
                  </a:lnTo>
                  <a:lnTo>
                    <a:pt x="853744" y="483209"/>
                  </a:lnTo>
                  <a:lnTo>
                    <a:pt x="994981" y="14141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6858000" y="1470660"/>
            <a:ext cx="1371600" cy="1371600"/>
            <a:chOff x="6858000" y="1470660"/>
            <a:chExt cx="1371600" cy="1371600"/>
          </a:xfrm>
        </p:grpSpPr>
        <p:sp>
          <p:nvSpPr>
            <p:cNvPr id="13" name="object 13"/>
            <p:cNvSpPr/>
            <p:nvPr/>
          </p:nvSpPr>
          <p:spPr>
            <a:xfrm>
              <a:off x="6858000" y="1470660"/>
              <a:ext cx="1371600" cy="1371600"/>
            </a:xfrm>
            <a:custGeom>
              <a:avLst/>
              <a:gdLst/>
              <a:ahLst/>
              <a:cxnLst/>
              <a:rect l="l" t="t" r="r" b="b"/>
              <a:pathLst>
                <a:path w="1371600" h="1371600">
                  <a:moveTo>
                    <a:pt x="685800" y="0"/>
                  </a:moveTo>
                  <a:lnTo>
                    <a:pt x="636823" y="1721"/>
                  </a:lnTo>
                  <a:lnTo>
                    <a:pt x="588776" y="6810"/>
                  </a:lnTo>
                  <a:lnTo>
                    <a:pt x="541774" y="15149"/>
                  </a:lnTo>
                  <a:lnTo>
                    <a:pt x="495934" y="26622"/>
                  </a:lnTo>
                  <a:lnTo>
                    <a:pt x="451371" y="41114"/>
                  </a:lnTo>
                  <a:lnTo>
                    <a:pt x="408202" y="58508"/>
                  </a:lnTo>
                  <a:lnTo>
                    <a:pt x="366542" y="78688"/>
                  </a:lnTo>
                  <a:lnTo>
                    <a:pt x="326508" y="101539"/>
                  </a:lnTo>
                  <a:lnTo>
                    <a:pt x="288216" y="126943"/>
                  </a:lnTo>
                  <a:lnTo>
                    <a:pt x="251782" y="154786"/>
                  </a:lnTo>
                  <a:lnTo>
                    <a:pt x="217321" y="184951"/>
                  </a:lnTo>
                  <a:lnTo>
                    <a:pt x="184951" y="217321"/>
                  </a:lnTo>
                  <a:lnTo>
                    <a:pt x="154786" y="251782"/>
                  </a:lnTo>
                  <a:lnTo>
                    <a:pt x="126943" y="288216"/>
                  </a:lnTo>
                  <a:lnTo>
                    <a:pt x="101539" y="326508"/>
                  </a:lnTo>
                  <a:lnTo>
                    <a:pt x="78688" y="366542"/>
                  </a:lnTo>
                  <a:lnTo>
                    <a:pt x="58508" y="408202"/>
                  </a:lnTo>
                  <a:lnTo>
                    <a:pt x="41114" y="451371"/>
                  </a:lnTo>
                  <a:lnTo>
                    <a:pt x="26622" y="495934"/>
                  </a:lnTo>
                  <a:lnTo>
                    <a:pt x="15149" y="541774"/>
                  </a:lnTo>
                  <a:lnTo>
                    <a:pt x="6810" y="588776"/>
                  </a:lnTo>
                  <a:lnTo>
                    <a:pt x="1721" y="636823"/>
                  </a:lnTo>
                  <a:lnTo>
                    <a:pt x="0" y="685800"/>
                  </a:lnTo>
                  <a:lnTo>
                    <a:pt x="1721" y="734776"/>
                  </a:lnTo>
                  <a:lnTo>
                    <a:pt x="6810" y="782823"/>
                  </a:lnTo>
                  <a:lnTo>
                    <a:pt x="15149" y="829825"/>
                  </a:lnTo>
                  <a:lnTo>
                    <a:pt x="26622" y="875665"/>
                  </a:lnTo>
                  <a:lnTo>
                    <a:pt x="41114" y="920228"/>
                  </a:lnTo>
                  <a:lnTo>
                    <a:pt x="58508" y="963397"/>
                  </a:lnTo>
                  <a:lnTo>
                    <a:pt x="78688" y="1005057"/>
                  </a:lnTo>
                  <a:lnTo>
                    <a:pt x="101539" y="1045091"/>
                  </a:lnTo>
                  <a:lnTo>
                    <a:pt x="126943" y="1083383"/>
                  </a:lnTo>
                  <a:lnTo>
                    <a:pt x="154786" y="1119817"/>
                  </a:lnTo>
                  <a:lnTo>
                    <a:pt x="184951" y="1154278"/>
                  </a:lnTo>
                  <a:lnTo>
                    <a:pt x="217321" y="1186648"/>
                  </a:lnTo>
                  <a:lnTo>
                    <a:pt x="251782" y="1216813"/>
                  </a:lnTo>
                  <a:lnTo>
                    <a:pt x="288216" y="1244656"/>
                  </a:lnTo>
                  <a:lnTo>
                    <a:pt x="326508" y="1270060"/>
                  </a:lnTo>
                  <a:lnTo>
                    <a:pt x="366542" y="1292911"/>
                  </a:lnTo>
                  <a:lnTo>
                    <a:pt x="408202" y="1313091"/>
                  </a:lnTo>
                  <a:lnTo>
                    <a:pt x="451371" y="1330485"/>
                  </a:lnTo>
                  <a:lnTo>
                    <a:pt x="495934" y="1344977"/>
                  </a:lnTo>
                  <a:lnTo>
                    <a:pt x="541774" y="1356450"/>
                  </a:lnTo>
                  <a:lnTo>
                    <a:pt x="588776" y="1364789"/>
                  </a:lnTo>
                  <a:lnTo>
                    <a:pt x="636823" y="1369878"/>
                  </a:lnTo>
                  <a:lnTo>
                    <a:pt x="685800" y="1371600"/>
                  </a:lnTo>
                  <a:lnTo>
                    <a:pt x="734776" y="1369878"/>
                  </a:lnTo>
                  <a:lnTo>
                    <a:pt x="782823" y="1364789"/>
                  </a:lnTo>
                  <a:lnTo>
                    <a:pt x="829825" y="1356450"/>
                  </a:lnTo>
                  <a:lnTo>
                    <a:pt x="875665" y="1344977"/>
                  </a:lnTo>
                  <a:lnTo>
                    <a:pt x="920228" y="1330485"/>
                  </a:lnTo>
                  <a:lnTo>
                    <a:pt x="963397" y="1313091"/>
                  </a:lnTo>
                  <a:lnTo>
                    <a:pt x="1005057" y="1292911"/>
                  </a:lnTo>
                  <a:lnTo>
                    <a:pt x="1045091" y="1270060"/>
                  </a:lnTo>
                  <a:lnTo>
                    <a:pt x="1083383" y="1244656"/>
                  </a:lnTo>
                  <a:lnTo>
                    <a:pt x="1119817" y="1216813"/>
                  </a:lnTo>
                  <a:lnTo>
                    <a:pt x="1154278" y="1186648"/>
                  </a:lnTo>
                  <a:lnTo>
                    <a:pt x="1186648" y="1154278"/>
                  </a:lnTo>
                  <a:lnTo>
                    <a:pt x="1216813" y="1119817"/>
                  </a:lnTo>
                  <a:lnTo>
                    <a:pt x="1244656" y="1083383"/>
                  </a:lnTo>
                  <a:lnTo>
                    <a:pt x="1270060" y="1045091"/>
                  </a:lnTo>
                  <a:lnTo>
                    <a:pt x="1292911" y="1005057"/>
                  </a:lnTo>
                  <a:lnTo>
                    <a:pt x="1313091" y="963397"/>
                  </a:lnTo>
                  <a:lnTo>
                    <a:pt x="1330485" y="920228"/>
                  </a:lnTo>
                  <a:lnTo>
                    <a:pt x="1344977" y="875665"/>
                  </a:lnTo>
                  <a:lnTo>
                    <a:pt x="1356450" y="829825"/>
                  </a:lnTo>
                  <a:lnTo>
                    <a:pt x="1364789" y="782823"/>
                  </a:lnTo>
                  <a:lnTo>
                    <a:pt x="1369878" y="734776"/>
                  </a:lnTo>
                  <a:lnTo>
                    <a:pt x="1371600" y="685800"/>
                  </a:lnTo>
                  <a:lnTo>
                    <a:pt x="1369878" y="636823"/>
                  </a:lnTo>
                  <a:lnTo>
                    <a:pt x="1364789" y="588776"/>
                  </a:lnTo>
                  <a:lnTo>
                    <a:pt x="1356450" y="541774"/>
                  </a:lnTo>
                  <a:lnTo>
                    <a:pt x="1344977" y="495934"/>
                  </a:lnTo>
                  <a:lnTo>
                    <a:pt x="1330485" y="451371"/>
                  </a:lnTo>
                  <a:lnTo>
                    <a:pt x="1313091" y="408202"/>
                  </a:lnTo>
                  <a:lnTo>
                    <a:pt x="1292911" y="366542"/>
                  </a:lnTo>
                  <a:lnTo>
                    <a:pt x="1270060" y="326508"/>
                  </a:lnTo>
                  <a:lnTo>
                    <a:pt x="1244656" y="288216"/>
                  </a:lnTo>
                  <a:lnTo>
                    <a:pt x="1216813" y="251782"/>
                  </a:lnTo>
                  <a:lnTo>
                    <a:pt x="1186648" y="217321"/>
                  </a:lnTo>
                  <a:lnTo>
                    <a:pt x="1154278" y="184951"/>
                  </a:lnTo>
                  <a:lnTo>
                    <a:pt x="1119817" y="154786"/>
                  </a:lnTo>
                  <a:lnTo>
                    <a:pt x="1083383" y="126943"/>
                  </a:lnTo>
                  <a:lnTo>
                    <a:pt x="1045091" y="101539"/>
                  </a:lnTo>
                  <a:lnTo>
                    <a:pt x="1005057" y="78688"/>
                  </a:lnTo>
                  <a:lnTo>
                    <a:pt x="963397" y="58508"/>
                  </a:lnTo>
                  <a:lnTo>
                    <a:pt x="920228" y="41114"/>
                  </a:lnTo>
                  <a:lnTo>
                    <a:pt x="875665" y="26622"/>
                  </a:lnTo>
                  <a:lnTo>
                    <a:pt x="829825" y="15149"/>
                  </a:lnTo>
                  <a:lnTo>
                    <a:pt x="782823" y="6810"/>
                  </a:lnTo>
                  <a:lnTo>
                    <a:pt x="734776" y="1721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E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011708" y="1753501"/>
              <a:ext cx="1078230" cy="806450"/>
            </a:xfrm>
            <a:custGeom>
              <a:avLst/>
              <a:gdLst/>
              <a:ahLst/>
              <a:cxnLst/>
              <a:rect l="l" t="t" r="r" b="b"/>
              <a:pathLst>
                <a:path w="1078229" h="806450">
                  <a:moveTo>
                    <a:pt x="963129" y="555764"/>
                  </a:moveTo>
                  <a:lnTo>
                    <a:pt x="961034" y="533615"/>
                  </a:lnTo>
                  <a:lnTo>
                    <a:pt x="958011" y="523240"/>
                  </a:lnTo>
                  <a:lnTo>
                    <a:pt x="954824" y="512279"/>
                  </a:lnTo>
                  <a:lnTo>
                    <a:pt x="930605" y="475157"/>
                  </a:lnTo>
                  <a:lnTo>
                    <a:pt x="865022" y="410108"/>
                  </a:lnTo>
                  <a:lnTo>
                    <a:pt x="765200" y="311111"/>
                  </a:lnTo>
                  <a:lnTo>
                    <a:pt x="765200" y="296976"/>
                  </a:lnTo>
                  <a:lnTo>
                    <a:pt x="765200" y="226263"/>
                  </a:lnTo>
                  <a:lnTo>
                    <a:pt x="761961" y="209499"/>
                  </a:lnTo>
                  <a:lnTo>
                    <a:pt x="753008" y="196037"/>
                  </a:lnTo>
                  <a:lnTo>
                    <a:pt x="739559" y="187083"/>
                  </a:lnTo>
                  <a:lnTo>
                    <a:pt x="722795" y="183845"/>
                  </a:lnTo>
                  <a:lnTo>
                    <a:pt x="706031" y="187083"/>
                  </a:lnTo>
                  <a:lnTo>
                    <a:pt x="692581" y="196037"/>
                  </a:lnTo>
                  <a:lnTo>
                    <a:pt x="683628" y="209499"/>
                  </a:lnTo>
                  <a:lnTo>
                    <a:pt x="680377" y="226263"/>
                  </a:lnTo>
                  <a:lnTo>
                    <a:pt x="680377" y="296976"/>
                  </a:lnTo>
                  <a:lnTo>
                    <a:pt x="680377" y="410108"/>
                  </a:lnTo>
                  <a:lnTo>
                    <a:pt x="680377" y="692937"/>
                  </a:lnTo>
                  <a:lnTo>
                    <a:pt x="623836" y="692937"/>
                  </a:lnTo>
                  <a:lnTo>
                    <a:pt x="623836" y="636371"/>
                  </a:lnTo>
                  <a:lnTo>
                    <a:pt x="680377" y="636371"/>
                  </a:lnTo>
                  <a:lnTo>
                    <a:pt x="680377" y="579805"/>
                  </a:lnTo>
                  <a:lnTo>
                    <a:pt x="623836" y="579805"/>
                  </a:lnTo>
                  <a:lnTo>
                    <a:pt x="623836" y="523240"/>
                  </a:lnTo>
                  <a:lnTo>
                    <a:pt x="680377" y="523240"/>
                  </a:lnTo>
                  <a:lnTo>
                    <a:pt x="680377" y="466674"/>
                  </a:lnTo>
                  <a:lnTo>
                    <a:pt x="623836" y="466674"/>
                  </a:lnTo>
                  <a:lnTo>
                    <a:pt x="623836" y="410108"/>
                  </a:lnTo>
                  <a:lnTo>
                    <a:pt x="680377" y="410108"/>
                  </a:lnTo>
                  <a:lnTo>
                    <a:pt x="680377" y="296976"/>
                  </a:lnTo>
                  <a:lnTo>
                    <a:pt x="567283" y="296976"/>
                  </a:lnTo>
                  <a:lnTo>
                    <a:pt x="567283" y="410108"/>
                  </a:lnTo>
                  <a:lnTo>
                    <a:pt x="567283" y="466674"/>
                  </a:lnTo>
                  <a:lnTo>
                    <a:pt x="567283" y="523240"/>
                  </a:lnTo>
                  <a:lnTo>
                    <a:pt x="567283" y="579805"/>
                  </a:lnTo>
                  <a:lnTo>
                    <a:pt x="567283" y="636371"/>
                  </a:lnTo>
                  <a:lnTo>
                    <a:pt x="567283" y="692937"/>
                  </a:lnTo>
                  <a:lnTo>
                    <a:pt x="510730" y="692937"/>
                  </a:lnTo>
                  <a:lnTo>
                    <a:pt x="510730" y="636371"/>
                  </a:lnTo>
                  <a:lnTo>
                    <a:pt x="567283" y="636371"/>
                  </a:lnTo>
                  <a:lnTo>
                    <a:pt x="567283" y="579805"/>
                  </a:lnTo>
                  <a:lnTo>
                    <a:pt x="510730" y="579805"/>
                  </a:lnTo>
                  <a:lnTo>
                    <a:pt x="510730" y="523240"/>
                  </a:lnTo>
                  <a:lnTo>
                    <a:pt x="567283" y="523240"/>
                  </a:lnTo>
                  <a:lnTo>
                    <a:pt x="567283" y="466674"/>
                  </a:lnTo>
                  <a:lnTo>
                    <a:pt x="510730" y="466674"/>
                  </a:lnTo>
                  <a:lnTo>
                    <a:pt x="510730" y="410108"/>
                  </a:lnTo>
                  <a:lnTo>
                    <a:pt x="567283" y="410108"/>
                  </a:lnTo>
                  <a:lnTo>
                    <a:pt x="567283" y="296976"/>
                  </a:lnTo>
                  <a:lnTo>
                    <a:pt x="454190" y="296976"/>
                  </a:lnTo>
                  <a:lnTo>
                    <a:pt x="454190" y="410108"/>
                  </a:lnTo>
                  <a:lnTo>
                    <a:pt x="454190" y="466674"/>
                  </a:lnTo>
                  <a:lnTo>
                    <a:pt x="454190" y="523240"/>
                  </a:lnTo>
                  <a:lnTo>
                    <a:pt x="454190" y="579805"/>
                  </a:lnTo>
                  <a:lnTo>
                    <a:pt x="454190" y="636371"/>
                  </a:lnTo>
                  <a:lnTo>
                    <a:pt x="454190" y="692937"/>
                  </a:lnTo>
                  <a:lnTo>
                    <a:pt x="397637" y="692937"/>
                  </a:lnTo>
                  <a:lnTo>
                    <a:pt x="397637" y="636371"/>
                  </a:lnTo>
                  <a:lnTo>
                    <a:pt x="454190" y="636371"/>
                  </a:lnTo>
                  <a:lnTo>
                    <a:pt x="454190" y="579805"/>
                  </a:lnTo>
                  <a:lnTo>
                    <a:pt x="397637" y="579805"/>
                  </a:lnTo>
                  <a:lnTo>
                    <a:pt x="397637" y="523240"/>
                  </a:lnTo>
                  <a:lnTo>
                    <a:pt x="454190" y="523240"/>
                  </a:lnTo>
                  <a:lnTo>
                    <a:pt x="454190" y="466674"/>
                  </a:lnTo>
                  <a:lnTo>
                    <a:pt x="397637" y="466674"/>
                  </a:lnTo>
                  <a:lnTo>
                    <a:pt x="397637" y="410108"/>
                  </a:lnTo>
                  <a:lnTo>
                    <a:pt x="454190" y="410108"/>
                  </a:lnTo>
                  <a:lnTo>
                    <a:pt x="454190" y="296976"/>
                  </a:lnTo>
                  <a:lnTo>
                    <a:pt x="397637" y="296976"/>
                  </a:lnTo>
                  <a:lnTo>
                    <a:pt x="397637" y="226263"/>
                  </a:lnTo>
                  <a:lnTo>
                    <a:pt x="394385" y="209499"/>
                  </a:lnTo>
                  <a:lnTo>
                    <a:pt x="385445" y="196037"/>
                  </a:lnTo>
                  <a:lnTo>
                    <a:pt x="371995" y="187083"/>
                  </a:lnTo>
                  <a:lnTo>
                    <a:pt x="355231" y="183845"/>
                  </a:lnTo>
                  <a:lnTo>
                    <a:pt x="338455" y="187083"/>
                  </a:lnTo>
                  <a:lnTo>
                    <a:pt x="325005" y="196037"/>
                  </a:lnTo>
                  <a:lnTo>
                    <a:pt x="316064" y="209499"/>
                  </a:lnTo>
                  <a:lnTo>
                    <a:pt x="312813" y="226263"/>
                  </a:lnTo>
                  <a:lnTo>
                    <a:pt x="312813" y="311111"/>
                  </a:lnTo>
                  <a:lnTo>
                    <a:pt x="147408" y="476567"/>
                  </a:lnTo>
                  <a:lnTo>
                    <a:pt x="133388" y="493737"/>
                  </a:lnTo>
                  <a:lnTo>
                    <a:pt x="123202" y="513156"/>
                  </a:lnTo>
                  <a:lnTo>
                    <a:pt x="116992" y="534441"/>
                  </a:lnTo>
                  <a:lnTo>
                    <a:pt x="114896" y="557174"/>
                  </a:lnTo>
                  <a:lnTo>
                    <a:pt x="114896" y="806069"/>
                  </a:lnTo>
                  <a:lnTo>
                    <a:pt x="963129" y="806069"/>
                  </a:lnTo>
                  <a:lnTo>
                    <a:pt x="963129" y="692937"/>
                  </a:lnTo>
                  <a:lnTo>
                    <a:pt x="963129" y="636371"/>
                  </a:lnTo>
                  <a:lnTo>
                    <a:pt x="963129" y="579805"/>
                  </a:lnTo>
                  <a:lnTo>
                    <a:pt x="963129" y="555764"/>
                  </a:lnTo>
                  <a:close/>
                </a:path>
                <a:path w="1078229" h="806450">
                  <a:moveTo>
                    <a:pt x="1078014" y="199059"/>
                  </a:moveTo>
                  <a:lnTo>
                    <a:pt x="1068158" y="155968"/>
                  </a:lnTo>
                  <a:lnTo>
                    <a:pt x="1009294" y="116649"/>
                  </a:lnTo>
                  <a:lnTo>
                    <a:pt x="966597" y="95262"/>
                  </a:lnTo>
                  <a:lnTo>
                    <a:pt x="922782" y="75882"/>
                  </a:lnTo>
                  <a:lnTo>
                    <a:pt x="877887" y="58559"/>
                  </a:lnTo>
                  <a:lnTo>
                    <a:pt x="831989" y="43370"/>
                  </a:lnTo>
                  <a:lnTo>
                    <a:pt x="785139" y="30353"/>
                  </a:lnTo>
                  <a:lnTo>
                    <a:pt x="737425" y="19583"/>
                  </a:lnTo>
                  <a:lnTo>
                    <a:pt x="688886" y="11099"/>
                  </a:lnTo>
                  <a:lnTo>
                    <a:pt x="639597" y="4965"/>
                  </a:lnTo>
                  <a:lnTo>
                    <a:pt x="589610" y="1244"/>
                  </a:lnTo>
                  <a:lnTo>
                    <a:pt x="539013" y="0"/>
                  </a:lnTo>
                  <a:lnTo>
                    <a:pt x="488403" y="1244"/>
                  </a:lnTo>
                  <a:lnTo>
                    <a:pt x="438429" y="4965"/>
                  </a:lnTo>
                  <a:lnTo>
                    <a:pt x="389140" y="11099"/>
                  </a:lnTo>
                  <a:lnTo>
                    <a:pt x="340601" y="19583"/>
                  </a:lnTo>
                  <a:lnTo>
                    <a:pt x="292874" y="30353"/>
                  </a:lnTo>
                  <a:lnTo>
                    <a:pt x="246037" y="43370"/>
                  </a:lnTo>
                  <a:lnTo>
                    <a:pt x="200139" y="58559"/>
                  </a:lnTo>
                  <a:lnTo>
                    <a:pt x="155244" y="75882"/>
                  </a:lnTo>
                  <a:lnTo>
                    <a:pt x="111417" y="95262"/>
                  </a:lnTo>
                  <a:lnTo>
                    <a:pt x="68732" y="116649"/>
                  </a:lnTo>
                  <a:lnTo>
                    <a:pt x="27241" y="139992"/>
                  </a:lnTo>
                  <a:lnTo>
                    <a:pt x="558" y="176580"/>
                  </a:lnTo>
                  <a:lnTo>
                    <a:pt x="0" y="199059"/>
                  </a:lnTo>
                  <a:lnTo>
                    <a:pt x="8864" y="220599"/>
                  </a:lnTo>
                  <a:lnTo>
                    <a:pt x="83794" y="330911"/>
                  </a:lnTo>
                  <a:lnTo>
                    <a:pt x="102235" y="348335"/>
                  </a:lnTo>
                  <a:lnTo>
                    <a:pt x="125323" y="355828"/>
                  </a:lnTo>
                  <a:lnTo>
                    <a:pt x="149199" y="352983"/>
                  </a:lnTo>
                  <a:lnTo>
                    <a:pt x="239306" y="270103"/>
                  </a:lnTo>
                  <a:lnTo>
                    <a:pt x="256260" y="230505"/>
                  </a:lnTo>
                  <a:lnTo>
                    <a:pt x="256260" y="158381"/>
                  </a:lnTo>
                  <a:lnTo>
                    <a:pt x="301256" y="144614"/>
                  </a:lnTo>
                  <a:lnTo>
                    <a:pt x="347167" y="133083"/>
                  </a:lnTo>
                  <a:lnTo>
                    <a:pt x="393928" y="123913"/>
                  </a:lnTo>
                  <a:lnTo>
                    <a:pt x="441515" y="117208"/>
                  </a:lnTo>
                  <a:lnTo>
                    <a:pt x="489889" y="113106"/>
                  </a:lnTo>
                  <a:lnTo>
                    <a:pt x="539013" y="111709"/>
                  </a:lnTo>
                  <a:lnTo>
                    <a:pt x="588124" y="113106"/>
                  </a:lnTo>
                  <a:lnTo>
                    <a:pt x="636498" y="117208"/>
                  </a:lnTo>
                  <a:lnTo>
                    <a:pt x="684098" y="123913"/>
                  </a:lnTo>
                  <a:lnTo>
                    <a:pt x="730859" y="133083"/>
                  </a:lnTo>
                  <a:lnTo>
                    <a:pt x="776757" y="144614"/>
                  </a:lnTo>
                  <a:lnTo>
                    <a:pt x="821753" y="158381"/>
                  </a:lnTo>
                  <a:lnTo>
                    <a:pt x="821753" y="230505"/>
                  </a:lnTo>
                  <a:lnTo>
                    <a:pt x="822820" y="241858"/>
                  </a:lnTo>
                  <a:lnTo>
                    <a:pt x="907986" y="339394"/>
                  </a:lnTo>
                  <a:lnTo>
                    <a:pt x="953236" y="355828"/>
                  </a:lnTo>
                  <a:lnTo>
                    <a:pt x="975982" y="348335"/>
                  </a:lnTo>
                  <a:lnTo>
                    <a:pt x="994232" y="330911"/>
                  </a:lnTo>
                  <a:lnTo>
                    <a:pt x="1069162" y="220599"/>
                  </a:lnTo>
                  <a:lnTo>
                    <a:pt x="1078014" y="1990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9806940" y="1481327"/>
            <a:ext cx="1371600" cy="1371600"/>
            <a:chOff x="9806940" y="1481327"/>
            <a:chExt cx="1371600" cy="1371600"/>
          </a:xfrm>
        </p:grpSpPr>
        <p:sp>
          <p:nvSpPr>
            <p:cNvPr id="16" name="object 16"/>
            <p:cNvSpPr/>
            <p:nvPr/>
          </p:nvSpPr>
          <p:spPr>
            <a:xfrm>
              <a:off x="9806940" y="1481327"/>
              <a:ext cx="1371600" cy="1371600"/>
            </a:xfrm>
            <a:custGeom>
              <a:avLst/>
              <a:gdLst/>
              <a:ahLst/>
              <a:cxnLst/>
              <a:rect l="l" t="t" r="r" b="b"/>
              <a:pathLst>
                <a:path w="1371600" h="1371600">
                  <a:moveTo>
                    <a:pt x="685800" y="0"/>
                  </a:moveTo>
                  <a:lnTo>
                    <a:pt x="636823" y="1721"/>
                  </a:lnTo>
                  <a:lnTo>
                    <a:pt x="588776" y="6810"/>
                  </a:lnTo>
                  <a:lnTo>
                    <a:pt x="541774" y="15149"/>
                  </a:lnTo>
                  <a:lnTo>
                    <a:pt x="495934" y="26622"/>
                  </a:lnTo>
                  <a:lnTo>
                    <a:pt x="451371" y="41114"/>
                  </a:lnTo>
                  <a:lnTo>
                    <a:pt x="408202" y="58508"/>
                  </a:lnTo>
                  <a:lnTo>
                    <a:pt x="366542" y="78688"/>
                  </a:lnTo>
                  <a:lnTo>
                    <a:pt x="326508" y="101539"/>
                  </a:lnTo>
                  <a:lnTo>
                    <a:pt x="288216" y="126943"/>
                  </a:lnTo>
                  <a:lnTo>
                    <a:pt x="251782" y="154786"/>
                  </a:lnTo>
                  <a:lnTo>
                    <a:pt x="217321" y="184951"/>
                  </a:lnTo>
                  <a:lnTo>
                    <a:pt x="184951" y="217321"/>
                  </a:lnTo>
                  <a:lnTo>
                    <a:pt x="154786" y="251782"/>
                  </a:lnTo>
                  <a:lnTo>
                    <a:pt x="126943" y="288216"/>
                  </a:lnTo>
                  <a:lnTo>
                    <a:pt x="101539" y="326508"/>
                  </a:lnTo>
                  <a:lnTo>
                    <a:pt x="78688" y="366542"/>
                  </a:lnTo>
                  <a:lnTo>
                    <a:pt x="58508" y="408202"/>
                  </a:lnTo>
                  <a:lnTo>
                    <a:pt x="41114" y="451371"/>
                  </a:lnTo>
                  <a:lnTo>
                    <a:pt x="26622" y="495934"/>
                  </a:lnTo>
                  <a:lnTo>
                    <a:pt x="15149" y="541774"/>
                  </a:lnTo>
                  <a:lnTo>
                    <a:pt x="6810" y="588776"/>
                  </a:lnTo>
                  <a:lnTo>
                    <a:pt x="1721" y="636823"/>
                  </a:lnTo>
                  <a:lnTo>
                    <a:pt x="0" y="685800"/>
                  </a:lnTo>
                  <a:lnTo>
                    <a:pt x="1721" y="734776"/>
                  </a:lnTo>
                  <a:lnTo>
                    <a:pt x="6810" y="782823"/>
                  </a:lnTo>
                  <a:lnTo>
                    <a:pt x="15149" y="829825"/>
                  </a:lnTo>
                  <a:lnTo>
                    <a:pt x="26622" y="875665"/>
                  </a:lnTo>
                  <a:lnTo>
                    <a:pt x="41114" y="920228"/>
                  </a:lnTo>
                  <a:lnTo>
                    <a:pt x="58508" y="963397"/>
                  </a:lnTo>
                  <a:lnTo>
                    <a:pt x="78688" y="1005057"/>
                  </a:lnTo>
                  <a:lnTo>
                    <a:pt x="101539" y="1045091"/>
                  </a:lnTo>
                  <a:lnTo>
                    <a:pt x="126943" y="1083383"/>
                  </a:lnTo>
                  <a:lnTo>
                    <a:pt x="154786" y="1119817"/>
                  </a:lnTo>
                  <a:lnTo>
                    <a:pt x="184951" y="1154278"/>
                  </a:lnTo>
                  <a:lnTo>
                    <a:pt x="217321" y="1186648"/>
                  </a:lnTo>
                  <a:lnTo>
                    <a:pt x="251782" y="1216813"/>
                  </a:lnTo>
                  <a:lnTo>
                    <a:pt x="288216" y="1244656"/>
                  </a:lnTo>
                  <a:lnTo>
                    <a:pt x="326508" y="1270060"/>
                  </a:lnTo>
                  <a:lnTo>
                    <a:pt x="366542" y="1292911"/>
                  </a:lnTo>
                  <a:lnTo>
                    <a:pt x="408202" y="1313091"/>
                  </a:lnTo>
                  <a:lnTo>
                    <a:pt x="451371" y="1330485"/>
                  </a:lnTo>
                  <a:lnTo>
                    <a:pt x="495934" y="1344977"/>
                  </a:lnTo>
                  <a:lnTo>
                    <a:pt x="541774" y="1356450"/>
                  </a:lnTo>
                  <a:lnTo>
                    <a:pt x="588776" y="1364789"/>
                  </a:lnTo>
                  <a:lnTo>
                    <a:pt x="636823" y="1369878"/>
                  </a:lnTo>
                  <a:lnTo>
                    <a:pt x="685800" y="1371600"/>
                  </a:lnTo>
                  <a:lnTo>
                    <a:pt x="734776" y="1369878"/>
                  </a:lnTo>
                  <a:lnTo>
                    <a:pt x="782823" y="1364789"/>
                  </a:lnTo>
                  <a:lnTo>
                    <a:pt x="829825" y="1356450"/>
                  </a:lnTo>
                  <a:lnTo>
                    <a:pt x="875665" y="1344977"/>
                  </a:lnTo>
                  <a:lnTo>
                    <a:pt x="920228" y="1330485"/>
                  </a:lnTo>
                  <a:lnTo>
                    <a:pt x="963397" y="1313091"/>
                  </a:lnTo>
                  <a:lnTo>
                    <a:pt x="1005057" y="1292911"/>
                  </a:lnTo>
                  <a:lnTo>
                    <a:pt x="1045091" y="1270060"/>
                  </a:lnTo>
                  <a:lnTo>
                    <a:pt x="1083383" y="1244656"/>
                  </a:lnTo>
                  <a:lnTo>
                    <a:pt x="1119817" y="1216813"/>
                  </a:lnTo>
                  <a:lnTo>
                    <a:pt x="1154278" y="1186648"/>
                  </a:lnTo>
                  <a:lnTo>
                    <a:pt x="1186648" y="1154278"/>
                  </a:lnTo>
                  <a:lnTo>
                    <a:pt x="1216813" y="1119817"/>
                  </a:lnTo>
                  <a:lnTo>
                    <a:pt x="1244656" y="1083383"/>
                  </a:lnTo>
                  <a:lnTo>
                    <a:pt x="1270060" y="1045091"/>
                  </a:lnTo>
                  <a:lnTo>
                    <a:pt x="1292911" y="1005057"/>
                  </a:lnTo>
                  <a:lnTo>
                    <a:pt x="1313091" y="963397"/>
                  </a:lnTo>
                  <a:lnTo>
                    <a:pt x="1330485" y="920228"/>
                  </a:lnTo>
                  <a:lnTo>
                    <a:pt x="1344977" y="875665"/>
                  </a:lnTo>
                  <a:lnTo>
                    <a:pt x="1356450" y="829825"/>
                  </a:lnTo>
                  <a:lnTo>
                    <a:pt x="1364789" y="782823"/>
                  </a:lnTo>
                  <a:lnTo>
                    <a:pt x="1369878" y="734776"/>
                  </a:lnTo>
                  <a:lnTo>
                    <a:pt x="1371600" y="685800"/>
                  </a:lnTo>
                  <a:lnTo>
                    <a:pt x="1369878" y="636823"/>
                  </a:lnTo>
                  <a:lnTo>
                    <a:pt x="1364789" y="588776"/>
                  </a:lnTo>
                  <a:lnTo>
                    <a:pt x="1356450" y="541774"/>
                  </a:lnTo>
                  <a:lnTo>
                    <a:pt x="1344977" y="495934"/>
                  </a:lnTo>
                  <a:lnTo>
                    <a:pt x="1330485" y="451371"/>
                  </a:lnTo>
                  <a:lnTo>
                    <a:pt x="1313091" y="408202"/>
                  </a:lnTo>
                  <a:lnTo>
                    <a:pt x="1292911" y="366542"/>
                  </a:lnTo>
                  <a:lnTo>
                    <a:pt x="1270060" y="326508"/>
                  </a:lnTo>
                  <a:lnTo>
                    <a:pt x="1244656" y="288216"/>
                  </a:lnTo>
                  <a:lnTo>
                    <a:pt x="1216813" y="251782"/>
                  </a:lnTo>
                  <a:lnTo>
                    <a:pt x="1186648" y="217321"/>
                  </a:lnTo>
                  <a:lnTo>
                    <a:pt x="1154278" y="184951"/>
                  </a:lnTo>
                  <a:lnTo>
                    <a:pt x="1119817" y="154786"/>
                  </a:lnTo>
                  <a:lnTo>
                    <a:pt x="1083383" y="126943"/>
                  </a:lnTo>
                  <a:lnTo>
                    <a:pt x="1045091" y="101539"/>
                  </a:lnTo>
                  <a:lnTo>
                    <a:pt x="1005057" y="78688"/>
                  </a:lnTo>
                  <a:lnTo>
                    <a:pt x="963397" y="58508"/>
                  </a:lnTo>
                  <a:lnTo>
                    <a:pt x="920228" y="41114"/>
                  </a:lnTo>
                  <a:lnTo>
                    <a:pt x="875665" y="26622"/>
                  </a:lnTo>
                  <a:lnTo>
                    <a:pt x="829825" y="15149"/>
                  </a:lnTo>
                  <a:lnTo>
                    <a:pt x="782823" y="6810"/>
                  </a:lnTo>
                  <a:lnTo>
                    <a:pt x="734776" y="1721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E8E8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061410" y="1608607"/>
              <a:ext cx="876935" cy="1131570"/>
            </a:xfrm>
            <a:custGeom>
              <a:avLst/>
              <a:gdLst/>
              <a:ahLst/>
              <a:cxnLst/>
              <a:rect l="l" t="t" r="r" b="b"/>
              <a:pathLst>
                <a:path w="876934" h="1131570">
                  <a:moveTo>
                    <a:pt x="706856" y="890917"/>
                  </a:moveTo>
                  <a:lnTo>
                    <a:pt x="466521" y="890917"/>
                  </a:lnTo>
                  <a:lnTo>
                    <a:pt x="466521" y="947483"/>
                  </a:lnTo>
                  <a:lnTo>
                    <a:pt x="706856" y="947483"/>
                  </a:lnTo>
                  <a:lnTo>
                    <a:pt x="706856" y="890917"/>
                  </a:lnTo>
                  <a:close/>
                </a:path>
                <a:path w="876934" h="1131570">
                  <a:moveTo>
                    <a:pt x="706856" y="664654"/>
                  </a:moveTo>
                  <a:lnTo>
                    <a:pt x="466521" y="664654"/>
                  </a:lnTo>
                  <a:lnTo>
                    <a:pt x="466521" y="721220"/>
                  </a:lnTo>
                  <a:lnTo>
                    <a:pt x="706856" y="721220"/>
                  </a:lnTo>
                  <a:lnTo>
                    <a:pt x="706856" y="664654"/>
                  </a:lnTo>
                  <a:close/>
                </a:path>
                <a:path w="876934" h="1131570">
                  <a:moveTo>
                    <a:pt x="706856" y="438391"/>
                  </a:moveTo>
                  <a:lnTo>
                    <a:pt x="466521" y="438391"/>
                  </a:lnTo>
                  <a:lnTo>
                    <a:pt x="466521" y="494957"/>
                  </a:lnTo>
                  <a:lnTo>
                    <a:pt x="706856" y="494957"/>
                  </a:lnTo>
                  <a:lnTo>
                    <a:pt x="706856" y="438391"/>
                  </a:lnTo>
                  <a:close/>
                </a:path>
                <a:path w="876934" h="1131570">
                  <a:moveTo>
                    <a:pt x="706856" y="212128"/>
                  </a:moveTo>
                  <a:lnTo>
                    <a:pt x="466521" y="212128"/>
                  </a:lnTo>
                  <a:lnTo>
                    <a:pt x="466521" y="268693"/>
                  </a:lnTo>
                  <a:lnTo>
                    <a:pt x="706856" y="268693"/>
                  </a:lnTo>
                  <a:lnTo>
                    <a:pt x="706856" y="212128"/>
                  </a:lnTo>
                  <a:close/>
                </a:path>
                <a:path w="876934" h="1131570">
                  <a:moveTo>
                    <a:pt x="876503" y="37287"/>
                  </a:moveTo>
                  <a:lnTo>
                    <a:pt x="865339" y="27508"/>
                  </a:lnTo>
                  <a:lnTo>
                    <a:pt x="829335" y="0"/>
                  </a:lnTo>
                  <a:lnTo>
                    <a:pt x="791679" y="0"/>
                  </a:lnTo>
                  <a:lnTo>
                    <a:pt x="791679" y="84848"/>
                  </a:lnTo>
                  <a:lnTo>
                    <a:pt x="791679" y="1046467"/>
                  </a:lnTo>
                  <a:lnTo>
                    <a:pt x="84823" y="1046467"/>
                  </a:lnTo>
                  <a:lnTo>
                    <a:pt x="84823" y="84848"/>
                  </a:lnTo>
                  <a:lnTo>
                    <a:pt x="791679" y="84848"/>
                  </a:lnTo>
                  <a:lnTo>
                    <a:pt x="791679" y="0"/>
                  </a:lnTo>
                  <a:lnTo>
                    <a:pt x="33312" y="0"/>
                  </a:lnTo>
                  <a:lnTo>
                    <a:pt x="0" y="25463"/>
                  </a:lnTo>
                  <a:lnTo>
                    <a:pt x="0" y="1091590"/>
                  </a:lnTo>
                  <a:lnTo>
                    <a:pt x="33743" y="1117384"/>
                  </a:lnTo>
                  <a:lnTo>
                    <a:pt x="54749" y="1131316"/>
                  </a:lnTo>
                  <a:lnTo>
                    <a:pt x="807897" y="1131316"/>
                  </a:lnTo>
                  <a:lnTo>
                    <a:pt x="828903" y="1117384"/>
                  </a:lnTo>
                  <a:lnTo>
                    <a:pt x="865339" y="1089545"/>
                  </a:lnTo>
                  <a:lnTo>
                    <a:pt x="876503" y="1079766"/>
                  </a:lnTo>
                  <a:lnTo>
                    <a:pt x="876503" y="1046467"/>
                  </a:lnTo>
                  <a:lnTo>
                    <a:pt x="876503" y="84848"/>
                  </a:lnTo>
                  <a:lnTo>
                    <a:pt x="876503" y="372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231056" y="1750016"/>
              <a:ext cx="209231" cy="172526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231056" y="1976280"/>
              <a:ext cx="209231" cy="172526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231056" y="2202544"/>
              <a:ext cx="209231" cy="172526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231056" y="2425980"/>
              <a:ext cx="209231" cy="172526"/>
            </a:xfrm>
            <a:prstGeom prst="rect">
              <a:avLst/>
            </a:prstGeom>
          </p:spPr>
        </p:pic>
      </p:grp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Frequently</a:t>
            </a:r>
            <a:r>
              <a:rPr spc="-85" dirty="0"/>
              <a:t> </a:t>
            </a:r>
            <a:r>
              <a:rPr dirty="0"/>
              <a:t>Asked</a:t>
            </a:r>
            <a:r>
              <a:rPr spc="-55" dirty="0"/>
              <a:t> </a:t>
            </a:r>
            <a:r>
              <a:rPr spc="-10" dirty="0"/>
              <a:t>Questions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/>
              <a:t>Copyright</a:t>
            </a:r>
            <a:r>
              <a:rPr spc="75" dirty="0"/>
              <a:t> </a:t>
            </a:r>
            <a:r>
              <a:rPr dirty="0"/>
              <a:t>©</a:t>
            </a:r>
            <a:r>
              <a:rPr spc="45" dirty="0"/>
              <a:t> </a:t>
            </a:r>
            <a:r>
              <a:rPr dirty="0"/>
              <a:t>2023</a:t>
            </a:r>
            <a:r>
              <a:rPr spc="85" dirty="0"/>
              <a:t> </a:t>
            </a:r>
            <a:r>
              <a:rPr dirty="0"/>
              <a:t>Arizona</a:t>
            </a:r>
            <a:r>
              <a:rPr spc="75" dirty="0"/>
              <a:t> </a:t>
            </a:r>
            <a:r>
              <a:rPr dirty="0"/>
              <a:t>Board</a:t>
            </a:r>
            <a:r>
              <a:rPr spc="80" dirty="0"/>
              <a:t> </a:t>
            </a:r>
            <a:r>
              <a:rPr dirty="0"/>
              <a:t>of</a:t>
            </a:r>
            <a:r>
              <a:rPr spc="60" dirty="0"/>
              <a:t> </a:t>
            </a:r>
            <a:r>
              <a:rPr spc="-10" dirty="0"/>
              <a:t>Regents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105899" y="3087578"/>
            <a:ext cx="134747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181818"/>
                </a:solidFill>
                <a:latin typeface="Arial"/>
                <a:cs typeface="Arial"/>
              </a:rPr>
              <a:t>What</a:t>
            </a:r>
            <a:r>
              <a:rPr sz="1400" b="1" spc="-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81818"/>
                </a:solidFill>
                <a:latin typeface="Arial"/>
                <a:cs typeface="Arial"/>
              </a:rPr>
              <a:t>to</a:t>
            </a:r>
            <a:r>
              <a:rPr sz="1400" b="1" spc="-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81818"/>
                </a:solidFill>
                <a:latin typeface="Arial"/>
                <a:cs typeface="Arial"/>
              </a:rPr>
              <a:t>report?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05899" y="3440271"/>
            <a:ext cx="2006600" cy="1252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Concerns</a:t>
            </a:r>
            <a:r>
              <a:rPr sz="1400" spc="-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about</a:t>
            </a:r>
            <a:r>
              <a:rPr sz="1400" spc="-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safety</a:t>
            </a:r>
            <a:r>
              <a:rPr sz="1400" spc="-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81818"/>
                </a:solidFill>
                <a:latin typeface="Arial"/>
                <a:cs typeface="Arial"/>
              </a:rPr>
              <a:t>or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security</a:t>
            </a:r>
            <a:r>
              <a:rPr sz="1400" spc="-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of</a:t>
            </a:r>
            <a:r>
              <a:rPr sz="1400" spc="-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yourself</a:t>
            </a:r>
            <a:r>
              <a:rPr sz="1400" spc="-25" dirty="0">
                <a:solidFill>
                  <a:srgbClr val="181818"/>
                </a:solidFill>
                <a:latin typeface="Arial"/>
                <a:cs typeface="Arial"/>
              </a:rPr>
              <a:t> or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others,</a:t>
            </a:r>
            <a:r>
              <a:rPr sz="1400" spc="-6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including</a:t>
            </a:r>
            <a:r>
              <a:rPr sz="1400" spc="-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81818"/>
                </a:solidFill>
                <a:latin typeface="Arial"/>
                <a:cs typeface="Arial"/>
              </a:rPr>
              <a:t>violent,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threatening,</a:t>
            </a:r>
            <a:r>
              <a:rPr sz="1400" spc="-8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81818"/>
                </a:solidFill>
                <a:latin typeface="Arial"/>
                <a:cs typeface="Arial"/>
              </a:rPr>
              <a:t>intimidating,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and</a:t>
            </a:r>
            <a:r>
              <a:rPr sz="1400" spc="-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distressing</a:t>
            </a:r>
            <a:r>
              <a:rPr sz="1400" spc="-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81818"/>
                </a:solidFill>
                <a:latin typeface="Arial"/>
                <a:cs typeface="Arial"/>
              </a:rPr>
              <a:t>behavior.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96569" y="3008019"/>
            <a:ext cx="1915160" cy="586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600" b="1" dirty="0">
                <a:solidFill>
                  <a:srgbClr val="181818"/>
                </a:solidFill>
                <a:latin typeface="Arial"/>
                <a:cs typeface="Arial"/>
              </a:rPr>
              <a:t>What</a:t>
            </a:r>
            <a:r>
              <a:rPr sz="1600" b="1" spc="-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81818"/>
                </a:solidFill>
                <a:latin typeface="Arial"/>
                <a:cs typeface="Arial"/>
              </a:rPr>
              <a:t>if</a:t>
            </a:r>
            <a:r>
              <a:rPr sz="1600" b="1" spc="-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81818"/>
                </a:solidFill>
                <a:latin typeface="Arial"/>
                <a:cs typeface="Arial"/>
              </a:rPr>
              <a:t>I’m not</a:t>
            </a:r>
            <a:r>
              <a:rPr sz="1600" b="1" spc="-20" dirty="0">
                <a:solidFill>
                  <a:srgbClr val="181818"/>
                </a:solidFill>
                <a:latin typeface="Arial"/>
                <a:cs typeface="Arial"/>
              </a:rPr>
              <a:t> sure </a:t>
            </a:r>
            <a:r>
              <a:rPr sz="1600" b="1" dirty="0">
                <a:solidFill>
                  <a:srgbClr val="181818"/>
                </a:solidFill>
                <a:latin typeface="Arial"/>
                <a:cs typeface="Arial"/>
              </a:rPr>
              <a:t>where</a:t>
            </a:r>
            <a:r>
              <a:rPr sz="1600" b="1" spc="-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81818"/>
                </a:solidFill>
                <a:latin typeface="Arial"/>
                <a:cs typeface="Arial"/>
              </a:rPr>
              <a:t>to</a:t>
            </a:r>
            <a:r>
              <a:rPr sz="1600" b="1" spc="-10" dirty="0">
                <a:solidFill>
                  <a:srgbClr val="181818"/>
                </a:solidFill>
                <a:latin typeface="Arial"/>
                <a:cs typeface="Arial"/>
              </a:rPr>
              <a:t> report?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96569" y="3818402"/>
            <a:ext cx="2445385" cy="1497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We</a:t>
            </a:r>
            <a:r>
              <a:rPr sz="1400" spc="-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have</a:t>
            </a:r>
            <a:r>
              <a:rPr sz="1400" spc="-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multiple</a:t>
            </a:r>
            <a:r>
              <a:rPr sz="1400" spc="-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81818"/>
                </a:solidFill>
                <a:latin typeface="Arial"/>
                <a:cs typeface="Arial"/>
              </a:rPr>
              <a:t>reporting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paths</a:t>
            </a:r>
            <a:r>
              <a:rPr sz="1400" spc="-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to</a:t>
            </a:r>
            <a:r>
              <a:rPr sz="1400" spc="-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help</a:t>
            </a:r>
            <a:r>
              <a:rPr sz="1400" spc="-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you</a:t>
            </a:r>
            <a:r>
              <a:rPr sz="1400" spc="-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get</a:t>
            </a:r>
            <a:r>
              <a:rPr sz="1400" spc="-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81818"/>
                </a:solidFill>
                <a:latin typeface="Arial"/>
                <a:cs typeface="Arial"/>
              </a:rPr>
              <a:t>relevant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help</a:t>
            </a:r>
            <a:r>
              <a:rPr sz="1400" spc="-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faster.</a:t>
            </a:r>
            <a:r>
              <a:rPr sz="1400" spc="3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We</a:t>
            </a:r>
            <a:r>
              <a:rPr sz="1400" spc="-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will</a:t>
            </a:r>
            <a:r>
              <a:rPr sz="1400" spc="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81818"/>
                </a:solidFill>
                <a:latin typeface="Arial"/>
                <a:cs typeface="Arial"/>
              </a:rPr>
              <a:t>coordinate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as</a:t>
            </a:r>
            <a:r>
              <a:rPr sz="1400" spc="-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needed</a:t>
            </a:r>
            <a:r>
              <a:rPr sz="1400" spc="-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to</a:t>
            </a:r>
            <a:r>
              <a:rPr sz="1400" spc="-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ensure</a:t>
            </a:r>
            <a:r>
              <a:rPr sz="1400" spc="-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400" spc="-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81818"/>
                </a:solidFill>
                <a:latin typeface="Arial"/>
                <a:cs typeface="Arial"/>
              </a:rPr>
              <a:t>right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offices</a:t>
            </a:r>
            <a:r>
              <a:rPr sz="1400" spc="-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are</a:t>
            </a:r>
            <a:r>
              <a:rPr sz="1400" spc="-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involved,</a:t>
            </a:r>
            <a:r>
              <a:rPr sz="1400" spc="-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no</a:t>
            </a:r>
            <a:r>
              <a:rPr sz="1400" spc="-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81818"/>
                </a:solidFill>
                <a:latin typeface="Arial"/>
                <a:cs typeface="Arial"/>
              </a:rPr>
              <a:t>matter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which</a:t>
            </a:r>
            <a:r>
              <a:rPr sz="1400" spc="-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path</a:t>
            </a:r>
            <a:r>
              <a:rPr sz="1400" spc="-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you</a:t>
            </a:r>
            <a:r>
              <a:rPr sz="1400" spc="-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81818"/>
                </a:solidFill>
                <a:latin typeface="Arial"/>
                <a:cs typeface="Arial"/>
              </a:rPr>
              <a:t>choose.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834645" y="3052010"/>
            <a:ext cx="2080895" cy="586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600" b="1" dirty="0">
                <a:solidFill>
                  <a:srgbClr val="181818"/>
                </a:solidFill>
                <a:latin typeface="Arial"/>
                <a:cs typeface="Arial"/>
              </a:rPr>
              <a:t>What</a:t>
            </a:r>
            <a:r>
              <a:rPr sz="1600" b="1" spc="-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81818"/>
                </a:solidFill>
                <a:latin typeface="Arial"/>
                <a:cs typeface="Arial"/>
              </a:rPr>
              <a:t>happens</a:t>
            </a:r>
            <a:r>
              <a:rPr sz="1600" b="1" spc="-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81818"/>
                </a:solidFill>
                <a:latin typeface="Arial"/>
                <a:cs typeface="Arial"/>
              </a:rPr>
              <a:t>after</a:t>
            </a:r>
            <a:r>
              <a:rPr sz="1600" b="1" spc="-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600" b="1" spc="-50" dirty="0">
                <a:solidFill>
                  <a:srgbClr val="181818"/>
                </a:solidFill>
                <a:latin typeface="Arial"/>
                <a:cs typeface="Arial"/>
              </a:rPr>
              <a:t>a </a:t>
            </a:r>
            <a:r>
              <a:rPr sz="1600" b="1" spc="-10" dirty="0">
                <a:solidFill>
                  <a:srgbClr val="181818"/>
                </a:solidFill>
                <a:latin typeface="Arial"/>
                <a:cs typeface="Arial"/>
              </a:rPr>
              <a:t>report?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834645" y="3755712"/>
            <a:ext cx="2430145" cy="223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Individuals</a:t>
            </a:r>
            <a:r>
              <a:rPr sz="1400" spc="-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experiencing</a:t>
            </a:r>
            <a:r>
              <a:rPr sz="1400" spc="-7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81818"/>
                </a:solidFill>
                <a:latin typeface="Arial"/>
                <a:cs typeface="Arial"/>
              </a:rPr>
              <a:t>the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behavior</a:t>
            </a:r>
            <a:r>
              <a:rPr sz="1400" spc="-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will</a:t>
            </a:r>
            <a:r>
              <a:rPr sz="1400" spc="-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be</a:t>
            </a:r>
            <a:r>
              <a:rPr sz="1400" spc="-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contacted</a:t>
            </a:r>
            <a:r>
              <a:rPr sz="1400" spc="-6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81818"/>
                </a:solidFill>
                <a:latin typeface="Arial"/>
                <a:cs typeface="Arial"/>
              </a:rPr>
              <a:t>to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connect</a:t>
            </a:r>
            <a:r>
              <a:rPr sz="1400" spc="-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them</a:t>
            </a:r>
            <a:r>
              <a:rPr sz="1400" spc="-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with</a:t>
            </a:r>
            <a:r>
              <a:rPr sz="1400" spc="-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81818"/>
                </a:solidFill>
                <a:latin typeface="Arial"/>
                <a:cs typeface="Arial"/>
              </a:rPr>
              <a:t>resources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available</a:t>
            </a:r>
            <a:r>
              <a:rPr sz="1400" spc="-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at</a:t>
            </a:r>
            <a:r>
              <a:rPr sz="1400" spc="-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400" spc="-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university</a:t>
            </a:r>
            <a:r>
              <a:rPr sz="1400" spc="-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or</a:t>
            </a:r>
            <a:r>
              <a:rPr sz="1400" spc="-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81818"/>
                </a:solidFill>
                <a:latin typeface="Arial"/>
                <a:cs typeface="Arial"/>
              </a:rPr>
              <a:t>in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400" spc="-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community.</a:t>
            </a:r>
            <a:r>
              <a:rPr sz="1400" spc="3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Depending</a:t>
            </a:r>
            <a:r>
              <a:rPr sz="1400" spc="-6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81818"/>
                </a:solidFill>
                <a:latin typeface="Arial"/>
                <a:cs typeface="Arial"/>
              </a:rPr>
              <a:t>on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400" spc="-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situation,</a:t>
            </a:r>
            <a:r>
              <a:rPr sz="1400" spc="-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other</a:t>
            </a:r>
            <a:r>
              <a:rPr sz="1400" spc="-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81818"/>
                </a:solidFill>
                <a:latin typeface="Arial"/>
                <a:cs typeface="Arial"/>
              </a:rPr>
              <a:t>measures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may</a:t>
            </a:r>
            <a:r>
              <a:rPr sz="1400" spc="-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also</a:t>
            </a:r>
            <a:r>
              <a:rPr sz="1400" spc="-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be</a:t>
            </a:r>
            <a:r>
              <a:rPr sz="1400" spc="-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taken</a:t>
            </a:r>
            <a:r>
              <a:rPr sz="1400" spc="-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to</a:t>
            </a:r>
            <a:r>
              <a:rPr sz="1400" spc="-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81818"/>
                </a:solidFill>
                <a:latin typeface="Arial"/>
                <a:cs typeface="Arial"/>
              </a:rPr>
              <a:t>address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safety</a:t>
            </a:r>
            <a:r>
              <a:rPr sz="1400" spc="-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or</a:t>
            </a:r>
            <a:r>
              <a:rPr sz="1400" spc="-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security</a:t>
            </a:r>
            <a:r>
              <a:rPr sz="1400" spc="-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81818"/>
                </a:solidFill>
                <a:latin typeface="Arial"/>
                <a:cs typeface="Arial"/>
              </a:rPr>
              <a:t>of</a:t>
            </a:r>
            <a:r>
              <a:rPr sz="1400" spc="50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individuals</a:t>
            </a:r>
            <a:r>
              <a:rPr sz="1400" spc="-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or</a:t>
            </a:r>
            <a:r>
              <a:rPr sz="1400" spc="-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400" spc="-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81818"/>
                </a:solidFill>
                <a:latin typeface="Arial"/>
                <a:cs typeface="Arial"/>
              </a:rPr>
              <a:t>community.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441693" y="3062582"/>
            <a:ext cx="2669540" cy="2937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26440">
              <a:lnSpc>
                <a:spcPct val="114999"/>
              </a:lnSpc>
              <a:spcBef>
                <a:spcPts val="100"/>
              </a:spcBef>
            </a:pPr>
            <a:r>
              <a:rPr sz="1600" b="1" dirty="0">
                <a:solidFill>
                  <a:srgbClr val="181818"/>
                </a:solidFill>
                <a:latin typeface="Arial"/>
                <a:cs typeface="Arial"/>
              </a:rPr>
              <a:t>What</a:t>
            </a:r>
            <a:r>
              <a:rPr sz="1600" b="1" spc="-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81818"/>
                </a:solidFill>
                <a:latin typeface="Arial"/>
                <a:cs typeface="Arial"/>
              </a:rPr>
              <a:t>kind</a:t>
            </a:r>
            <a:r>
              <a:rPr sz="1600" b="1" spc="-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81818"/>
                </a:solidFill>
                <a:latin typeface="Arial"/>
                <a:cs typeface="Arial"/>
              </a:rPr>
              <a:t>of</a:t>
            </a:r>
            <a:r>
              <a:rPr sz="1600" b="1" spc="-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81818"/>
                </a:solidFill>
                <a:latin typeface="Arial"/>
                <a:cs typeface="Arial"/>
              </a:rPr>
              <a:t>help</a:t>
            </a:r>
            <a:r>
              <a:rPr sz="1600" b="1" spc="-25" dirty="0">
                <a:solidFill>
                  <a:srgbClr val="181818"/>
                </a:solidFill>
                <a:latin typeface="Arial"/>
                <a:cs typeface="Arial"/>
              </a:rPr>
              <a:t> is </a:t>
            </a:r>
            <a:r>
              <a:rPr sz="1600" b="1" spc="-10" dirty="0">
                <a:solidFill>
                  <a:srgbClr val="181818"/>
                </a:solidFill>
                <a:latin typeface="Arial"/>
                <a:cs typeface="Arial"/>
              </a:rPr>
              <a:t>available?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14999"/>
              </a:lnSpc>
              <a:spcBef>
                <a:spcPts val="1125"/>
              </a:spcBef>
            </a:pP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Depending</a:t>
            </a:r>
            <a:r>
              <a:rPr sz="1400" spc="-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on</a:t>
            </a:r>
            <a:r>
              <a:rPr sz="1400" spc="-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400" spc="-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situation</a:t>
            </a:r>
            <a:r>
              <a:rPr sz="1400" spc="-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81818"/>
                </a:solidFill>
                <a:latin typeface="Arial"/>
                <a:cs typeface="Arial"/>
              </a:rPr>
              <a:t>and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the</a:t>
            </a:r>
            <a:r>
              <a:rPr sz="1400" spc="-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individual’s</a:t>
            </a:r>
            <a:r>
              <a:rPr sz="1400" spc="-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needs,</a:t>
            </a:r>
            <a:r>
              <a:rPr sz="1400" spc="-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81818"/>
                </a:solidFill>
                <a:latin typeface="Arial"/>
                <a:cs typeface="Arial"/>
              </a:rPr>
              <a:t>resources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may</a:t>
            </a:r>
            <a:r>
              <a:rPr sz="1400" spc="-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include</a:t>
            </a:r>
            <a:r>
              <a:rPr sz="1400" spc="-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adjustments</a:t>
            </a:r>
            <a:r>
              <a:rPr sz="1400" spc="-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81818"/>
                </a:solidFill>
                <a:latin typeface="Arial"/>
                <a:cs typeface="Arial"/>
              </a:rPr>
              <a:t>to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school</a:t>
            </a:r>
            <a:r>
              <a:rPr sz="1400" spc="-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or</a:t>
            </a:r>
            <a:r>
              <a:rPr sz="1400" spc="-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work</a:t>
            </a:r>
            <a:r>
              <a:rPr sz="1400" spc="-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schedules</a:t>
            </a:r>
            <a:r>
              <a:rPr sz="1400" spc="-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81818"/>
                </a:solidFill>
                <a:latin typeface="Arial"/>
                <a:cs typeface="Arial"/>
              </a:rPr>
              <a:t>or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locations,</a:t>
            </a:r>
            <a:r>
              <a:rPr sz="1400" spc="-7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diversion</a:t>
            </a:r>
            <a:r>
              <a:rPr sz="1400" spc="-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of</a:t>
            </a:r>
            <a:r>
              <a:rPr sz="1400" spc="-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email</a:t>
            </a:r>
            <a:r>
              <a:rPr sz="1400" spc="-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81818"/>
                </a:solidFill>
                <a:latin typeface="Arial"/>
                <a:cs typeface="Arial"/>
              </a:rPr>
              <a:t>or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phone</a:t>
            </a:r>
            <a:r>
              <a:rPr sz="1400" spc="-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messages,</a:t>
            </a:r>
            <a:r>
              <a:rPr sz="1400" spc="-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safety</a:t>
            </a:r>
            <a:r>
              <a:rPr sz="1400" spc="-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81818"/>
                </a:solidFill>
                <a:latin typeface="Arial"/>
                <a:cs typeface="Arial"/>
              </a:rPr>
              <a:t>planning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and</a:t>
            </a:r>
            <a:r>
              <a:rPr sz="1400" spc="-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resources,</a:t>
            </a:r>
            <a:r>
              <a:rPr sz="1400" spc="-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threat</a:t>
            </a:r>
            <a:r>
              <a:rPr sz="1400" spc="-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81818"/>
                </a:solidFill>
                <a:latin typeface="Arial"/>
                <a:cs typeface="Arial"/>
              </a:rPr>
              <a:t>and</a:t>
            </a:r>
            <a:r>
              <a:rPr sz="1400" spc="50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security</a:t>
            </a:r>
            <a:r>
              <a:rPr sz="1400" spc="-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81818"/>
                </a:solidFill>
                <a:latin typeface="Arial"/>
                <a:cs typeface="Arial"/>
              </a:rPr>
              <a:t>assessments,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counseling,</a:t>
            </a:r>
            <a:r>
              <a:rPr sz="1400" spc="-5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or</a:t>
            </a:r>
            <a:r>
              <a:rPr sz="1400" spc="-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81818"/>
                </a:solidFill>
                <a:latin typeface="Arial"/>
                <a:cs typeface="Arial"/>
              </a:rPr>
              <a:t>health</a:t>
            </a:r>
            <a:r>
              <a:rPr sz="1400" spc="-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81818"/>
                </a:solidFill>
                <a:latin typeface="Arial"/>
                <a:cs typeface="Arial"/>
              </a:rPr>
              <a:t>care.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0831" y="409968"/>
            <a:ext cx="9317990" cy="455930"/>
          </a:xfrm>
          <a:prstGeom prst="rect">
            <a:avLst/>
          </a:prstGeom>
          <a:solidFill>
            <a:srgbClr val="FFC527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495"/>
              </a:lnSpc>
            </a:pPr>
            <a:r>
              <a:rPr dirty="0"/>
              <a:t>ASU</a:t>
            </a:r>
            <a:r>
              <a:rPr spc="-70" dirty="0"/>
              <a:t> </a:t>
            </a:r>
            <a:r>
              <a:rPr dirty="0"/>
              <a:t>Threat</a:t>
            </a:r>
            <a:r>
              <a:rPr spc="-60" dirty="0"/>
              <a:t> </a:t>
            </a:r>
            <a:r>
              <a:rPr dirty="0"/>
              <a:t>Assessment</a:t>
            </a:r>
            <a:r>
              <a:rPr spc="-60" dirty="0"/>
              <a:t> </a:t>
            </a:r>
            <a:r>
              <a:rPr dirty="0"/>
              <a:t>Management</a:t>
            </a:r>
            <a:r>
              <a:rPr spc="-65" dirty="0"/>
              <a:t> </a:t>
            </a:r>
            <a:r>
              <a:rPr spc="-10" dirty="0"/>
              <a:t>Approach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630941" y="1346456"/>
            <a:ext cx="1565275" cy="5071110"/>
            <a:chOff x="630941" y="1346456"/>
            <a:chExt cx="1565275" cy="5071110"/>
          </a:xfrm>
        </p:grpSpPr>
        <p:sp>
          <p:nvSpPr>
            <p:cNvPr id="4" name="object 4"/>
            <p:cNvSpPr/>
            <p:nvPr/>
          </p:nvSpPr>
          <p:spPr>
            <a:xfrm>
              <a:off x="688086" y="1441704"/>
              <a:ext cx="0" cy="4880610"/>
            </a:xfrm>
            <a:custGeom>
              <a:avLst/>
              <a:gdLst/>
              <a:ahLst/>
              <a:cxnLst/>
              <a:rect l="l" t="t" r="r" b="b"/>
              <a:pathLst>
                <a:path h="4880610">
                  <a:moveTo>
                    <a:pt x="0" y="0"/>
                  </a:moveTo>
                  <a:lnTo>
                    <a:pt x="0" y="4880305"/>
                  </a:lnTo>
                </a:path>
              </a:pathLst>
            </a:custGeom>
            <a:ln w="38100">
              <a:solidFill>
                <a:srgbClr val="D0D0D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30936" y="1346466"/>
              <a:ext cx="114300" cy="5071110"/>
            </a:xfrm>
            <a:custGeom>
              <a:avLst/>
              <a:gdLst/>
              <a:ahLst/>
              <a:cxnLst/>
              <a:rect l="l" t="t" r="r" b="b"/>
              <a:pathLst>
                <a:path w="114300" h="5071110">
                  <a:moveTo>
                    <a:pt x="114300" y="4956492"/>
                  </a:moveTo>
                  <a:lnTo>
                    <a:pt x="0" y="4956492"/>
                  </a:lnTo>
                  <a:lnTo>
                    <a:pt x="57150" y="5070792"/>
                  </a:lnTo>
                  <a:lnTo>
                    <a:pt x="114300" y="4956492"/>
                  </a:lnTo>
                  <a:close/>
                </a:path>
                <a:path w="114300" h="5071110">
                  <a:moveTo>
                    <a:pt x="114300" y="114300"/>
                  </a:moveTo>
                  <a:lnTo>
                    <a:pt x="57150" y="0"/>
                  </a:lnTo>
                  <a:lnTo>
                    <a:pt x="0" y="114300"/>
                  </a:lnTo>
                  <a:lnTo>
                    <a:pt x="114300" y="114300"/>
                  </a:lnTo>
                  <a:close/>
                </a:path>
              </a:pathLst>
            </a:custGeom>
            <a:solidFill>
              <a:srgbClr val="D0D0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81037" y="1741170"/>
              <a:ext cx="1396365" cy="1126490"/>
            </a:xfrm>
            <a:custGeom>
              <a:avLst/>
              <a:gdLst/>
              <a:ahLst/>
              <a:cxnLst/>
              <a:rect l="l" t="t" r="r" b="b"/>
              <a:pathLst>
                <a:path w="1396364" h="1126489">
                  <a:moveTo>
                    <a:pt x="1395996" y="0"/>
                  </a:moveTo>
                  <a:lnTo>
                    <a:pt x="1395996" y="187706"/>
                  </a:lnTo>
                  <a:lnTo>
                    <a:pt x="1395996" y="469265"/>
                  </a:lnTo>
                  <a:lnTo>
                    <a:pt x="1395996" y="1126236"/>
                  </a:lnTo>
                  <a:lnTo>
                    <a:pt x="718578" y="1126236"/>
                  </a:lnTo>
                  <a:lnTo>
                    <a:pt x="428256" y="1126236"/>
                  </a:lnTo>
                  <a:lnTo>
                    <a:pt x="234708" y="1126236"/>
                  </a:lnTo>
                  <a:lnTo>
                    <a:pt x="234708" y="469265"/>
                  </a:lnTo>
                  <a:lnTo>
                    <a:pt x="0" y="336689"/>
                  </a:lnTo>
                  <a:lnTo>
                    <a:pt x="234708" y="187706"/>
                  </a:lnTo>
                  <a:lnTo>
                    <a:pt x="234708" y="0"/>
                  </a:lnTo>
                  <a:lnTo>
                    <a:pt x="428256" y="0"/>
                  </a:lnTo>
                  <a:lnTo>
                    <a:pt x="718578" y="0"/>
                  </a:lnTo>
                  <a:lnTo>
                    <a:pt x="1395996" y="0"/>
                  </a:lnTo>
                  <a:close/>
                </a:path>
              </a:pathLst>
            </a:custGeom>
            <a:ln w="38100">
              <a:solidFill>
                <a:srgbClr val="FFC5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81037" y="3467861"/>
              <a:ext cx="1396365" cy="1126490"/>
            </a:xfrm>
            <a:custGeom>
              <a:avLst/>
              <a:gdLst/>
              <a:ahLst/>
              <a:cxnLst/>
              <a:rect l="l" t="t" r="r" b="b"/>
              <a:pathLst>
                <a:path w="1396364" h="1126489">
                  <a:moveTo>
                    <a:pt x="1395996" y="0"/>
                  </a:moveTo>
                  <a:lnTo>
                    <a:pt x="1395996" y="187706"/>
                  </a:lnTo>
                  <a:lnTo>
                    <a:pt x="1395996" y="469265"/>
                  </a:lnTo>
                  <a:lnTo>
                    <a:pt x="1395996" y="1126236"/>
                  </a:lnTo>
                  <a:lnTo>
                    <a:pt x="718578" y="1126236"/>
                  </a:lnTo>
                  <a:lnTo>
                    <a:pt x="428256" y="1126236"/>
                  </a:lnTo>
                  <a:lnTo>
                    <a:pt x="234708" y="1126236"/>
                  </a:lnTo>
                  <a:lnTo>
                    <a:pt x="234708" y="469265"/>
                  </a:lnTo>
                  <a:lnTo>
                    <a:pt x="0" y="336689"/>
                  </a:lnTo>
                  <a:lnTo>
                    <a:pt x="234708" y="187706"/>
                  </a:lnTo>
                  <a:lnTo>
                    <a:pt x="234708" y="0"/>
                  </a:lnTo>
                  <a:lnTo>
                    <a:pt x="428256" y="0"/>
                  </a:lnTo>
                  <a:lnTo>
                    <a:pt x="718578" y="0"/>
                  </a:lnTo>
                  <a:lnTo>
                    <a:pt x="1395996" y="0"/>
                  </a:lnTo>
                  <a:close/>
                </a:path>
              </a:pathLst>
            </a:custGeom>
            <a:ln w="38100">
              <a:solidFill>
                <a:srgbClr val="8B1D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81037" y="5183885"/>
              <a:ext cx="1396365" cy="1126490"/>
            </a:xfrm>
            <a:custGeom>
              <a:avLst/>
              <a:gdLst/>
              <a:ahLst/>
              <a:cxnLst/>
              <a:rect l="l" t="t" r="r" b="b"/>
              <a:pathLst>
                <a:path w="1396364" h="1126489">
                  <a:moveTo>
                    <a:pt x="1395996" y="0"/>
                  </a:moveTo>
                  <a:lnTo>
                    <a:pt x="1395996" y="187706"/>
                  </a:lnTo>
                  <a:lnTo>
                    <a:pt x="1395996" y="469265"/>
                  </a:lnTo>
                  <a:lnTo>
                    <a:pt x="1395996" y="1126236"/>
                  </a:lnTo>
                  <a:lnTo>
                    <a:pt x="718578" y="1126236"/>
                  </a:lnTo>
                  <a:lnTo>
                    <a:pt x="428256" y="1126236"/>
                  </a:lnTo>
                  <a:lnTo>
                    <a:pt x="234708" y="1126236"/>
                  </a:lnTo>
                  <a:lnTo>
                    <a:pt x="234708" y="469265"/>
                  </a:lnTo>
                  <a:lnTo>
                    <a:pt x="0" y="336689"/>
                  </a:lnTo>
                  <a:lnTo>
                    <a:pt x="234708" y="187706"/>
                  </a:lnTo>
                  <a:lnTo>
                    <a:pt x="234708" y="0"/>
                  </a:lnTo>
                  <a:lnTo>
                    <a:pt x="428256" y="0"/>
                  </a:lnTo>
                  <a:lnTo>
                    <a:pt x="718578" y="0"/>
                  </a:lnTo>
                  <a:lnTo>
                    <a:pt x="1395996" y="0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43695" y="5365686"/>
              <a:ext cx="113097" cy="150842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223247" y="5478816"/>
              <a:ext cx="754380" cy="528320"/>
            </a:xfrm>
            <a:custGeom>
              <a:avLst/>
              <a:gdLst/>
              <a:ahLst/>
              <a:cxnLst/>
              <a:rect l="l" t="t" r="r" b="b"/>
              <a:pathLst>
                <a:path w="754380" h="528320">
                  <a:moveTo>
                    <a:pt x="716286" y="527949"/>
                  </a:moveTo>
                  <a:lnTo>
                    <a:pt x="37699" y="527949"/>
                  </a:lnTo>
                  <a:lnTo>
                    <a:pt x="23061" y="524973"/>
                  </a:lnTo>
                  <a:lnTo>
                    <a:pt x="11074" y="516872"/>
                  </a:lnTo>
                  <a:lnTo>
                    <a:pt x="2974" y="504881"/>
                  </a:lnTo>
                  <a:lnTo>
                    <a:pt x="0" y="490238"/>
                  </a:lnTo>
                  <a:lnTo>
                    <a:pt x="0" y="37710"/>
                  </a:lnTo>
                  <a:lnTo>
                    <a:pt x="2974" y="23068"/>
                  </a:lnTo>
                  <a:lnTo>
                    <a:pt x="11074" y="11077"/>
                  </a:lnTo>
                  <a:lnTo>
                    <a:pt x="23061" y="2975"/>
                  </a:lnTo>
                  <a:lnTo>
                    <a:pt x="37699" y="0"/>
                  </a:lnTo>
                  <a:lnTo>
                    <a:pt x="282744" y="0"/>
                  </a:lnTo>
                  <a:lnTo>
                    <a:pt x="288694" y="29284"/>
                  </a:lnTo>
                  <a:lnTo>
                    <a:pt x="304893" y="53266"/>
                  </a:lnTo>
                  <a:lnTo>
                    <a:pt x="328867" y="69470"/>
                  </a:lnTo>
                  <a:lnTo>
                    <a:pt x="358143" y="75421"/>
                  </a:lnTo>
                  <a:lnTo>
                    <a:pt x="753985" y="75421"/>
                  </a:lnTo>
                  <a:lnTo>
                    <a:pt x="753985" y="131987"/>
                  </a:lnTo>
                  <a:lnTo>
                    <a:pt x="226195" y="131987"/>
                  </a:lnTo>
                  <a:lnTo>
                    <a:pt x="196919" y="137938"/>
                  </a:lnTo>
                  <a:lnTo>
                    <a:pt x="172945" y="154142"/>
                  </a:lnTo>
                  <a:lnTo>
                    <a:pt x="156746" y="178124"/>
                  </a:lnTo>
                  <a:lnTo>
                    <a:pt x="150797" y="207408"/>
                  </a:lnTo>
                  <a:lnTo>
                    <a:pt x="156746" y="236693"/>
                  </a:lnTo>
                  <a:lnTo>
                    <a:pt x="172945" y="260675"/>
                  </a:lnTo>
                  <a:lnTo>
                    <a:pt x="196919" y="276878"/>
                  </a:lnTo>
                  <a:lnTo>
                    <a:pt x="226195" y="282830"/>
                  </a:lnTo>
                  <a:lnTo>
                    <a:pt x="753985" y="282830"/>
                  </a:lnTo>
                  <a:lnTo>
                    <a:pt x="753985" y="301685"/>
                  </a:lnTo>
                  <a:lnTo>
                    <a:pt x="226195" y="301685"/>
                  </a:lnTo>
                  <a:lnTo>
                    <a:pt x="210644" y="302363"/>
                  </a:lnTo>
                  <a:lnTo>
                    <a:pt x="163991" y="311113"/>
                  </a:lnTo>
                  <a:lnTo>
                    <a:pt x="125114" y="326197"/>
                  </a:lnTo>
                  <a:lnTo>
                    <a:pt x="90478" y="346938"/>
                  </a:lnTo>
                  <a:lnTo>
                    <a:pt x="75398" y="377106"/>
                  </a:lnTo>
                  <a:lnTo>
                    <a:pt x="75398" y="452528"/>
                  </a:lnTo>
                  <a:lnTo>
                    <a:pt x="753985" y="452528"/>
                  </a:lnTo>
                  <a:lnTo>
                    <a:pt x="753985" y="490238"/>
                  </a:lnTo>
                  <a:lnTo>
                    <a:pt x="751011" y="504881"/>
                  </a:lnTo>
                  <a:lnTo>
                    <a:pt x="742911" y="516872"/>
                  </a:lnTo>
                  <a:lnTo>
                    <a:pt x="730924" y="524973"/>
                  </a:lnTo>
                  <a:lnTo>
                    <a:pt x="716286" y="527949"/>
                  </a:lnTo>
                  <a:close/>
                </a:path>
                <a:path w="754380" h="528320">
                  <a:moveTo>
                    <a:pt x="753985" y="75421"/>
                  </a:moveTo>
                  <a:lnTo>
                    <a:pt x="395842" y="75421"/>
                  </a:lnTo>
                  <a:lnTo>
                    <a:pt x="425118" y="69470"/>
                  </a:lnTo>
                  <a:lnTo>
                    <a:pt x="449092" y="53266"/>
                  </a:lnTo>
                  <a:lnTo>
                    <a:pt x="465291" y="29284"/>
                  </a:lnTo>
                  <a:lnTo>
                    <a:pt x="471241" y="0"/>
                  </a:lnTo>
                  <a:lnTo>
                    <a:pt x="716286" y="0"/>
                  </a:lnTo>
                  <a:lnTo>
                    <a:pt x="730924" y="2975"/>
                  </a:lnTo>
                  <a:lnTo>
                    <a:pt x="742911" y="11077"/>
                  </a:lnTo>
                  <a:lnTo>
                    <a:pt x="751011" y="23068"/>
                  </a:lnTo>
                  <a:lnTo>
                    <a:pt x="753985" y="37710"/>
                  </a:lnTo>
                  <a:lnTo>
                    <a:pt x="753985" y="75421"/>
                  </a:lnTo>
                  <a:close/>
                </a:path>
                <a:path w="754380" h="528320">
                  <a:moveTo>
                    <a:pt x="753985" y="282830"/>
                  </a:moveTo>
                  <a:lnTo>
                    <a:pt x="226195" y="282830"/>
                  </a:lnTo>
                  <a:lnTo>
                    <a:pt x="255471" y="276878"/>
                  </a:lnTo>
                  <a:lnTo>
                    <a:pt x="279446" y="260675"/>
                  </a:lnTo>
                  <a:lnTo>
                    <a:pt x="295644" y="236693"/>
                  </a:lnTo>
                  <a:lnTo>
                    <a:pt x="301594" y="207408"/>
                  </a:lnTo>
                  <a:lnTo>
                    <a:pt x="295644" y="178124"/>
                  </a:lnTo>
                  <a:lnTo>
                    <a:pt x="279446" y="154142"/>
                  </a:lnTo>
                  <a:lnTo>
                    <a:pt x="255471" y="137938"/>
                  </a:lnTo>
                  <a:lnTo>
                    <a:pt x="226195" y="131987"/>
                  </a:lnTo>
                  <a:lnTo>
                    <a:pt x="753985" y="131987"/>
                  </a:lnTo>
                  <a:lnTo>
                    <a:pt x="753985" y="188553"/>
                  </a:lnTo>
                  <a:lnTo>
                    <a:pt x="452391" y="188553"/>
                  </a:lnTo>
                  <a:lnTo>
                    <a:pt x="452391" y="226264"/>
                  </a:lnTo>
                  <a:lnTo>
                    <a:pt x="753985" y="226264"/>
                  </a:lnTo>
                  <a:lnTo>
                    <a:pt x="753985" y="282830"/>
                  </a:lnTo>
                  <a:close/>
                </a:path>
                <a:path w="754380" h="528320">
                  <a:moveTo>
                    <a:pt x="753985" y="226264"/>
                  </a:moveTo>
                  <a:lnTo>
                    <a:pt x="678587" y="226264"/>
                  </a:lnTo>
                  <a:lnTo>
                    <a:pt x="678587" y="188553"/>
                  </a:lnTo>
                  <a:lnTo>
                    <a:pt x="753985" y="188553"/>
                  </a:lnTo>
                  <a:lnTo>
                    <a:pt x="753985" y="226264"/>
                  </a:lnTo>
                  <a:close/>
                </a:path>
                <a:path w="754380" h="528320">
                  <a:moveTo>
                    <a:pt x="452391" y="452528"/>
                  </a:moveTo>
                  <a:lnTo>
                    <a:pt x="376992" y="452528"/>
                  </a:lnTo>
                  <a:lnTo>
                    <a:pt x="376992" y="377106"/>
                  </a:lnTo>
                  <a:lnTo>
                    <a:pt x="375962" y="368680"/>
                  </a:lnTo>
                  <a:lnTo>
                    <a:pt x="345390" y="335242"/>
                  </a:lnTo>
                  <a:lnTo>
                    <a:pt x="308103" y="317506"/>
                  </a:lnTo>
                  <a:lnTo>
                    <a:pt x="258711" y="304278"/>
                  </a:lnTo>
                  <a:lnTo>
                    <a:pt x="226195" y="301685"/>
                  </a:lnTo>
                  <a:lnTo>
                    <a:pt x="452391" y="301685"/>
                  </a:lnTo>
                  <a:lnTo>
                    <a:pt x="452391" y="339396"/>
                  </a:lnTo>
                  <a:lnTo>
                    <a:pt x="753985" y="339396"/>
                  </a:lnTo>
                  <a:lnTo>
                    <a:pt x="753985" y="414817"/>
                  </a:lnTo>
                  <a:lnTo>
                    <a:pt x="452391" y="414817"/>
                  </a:lnTo>
                  <a:lnTo>
                    <a:pt x="452391" y="452528"/>
                  </a:lnTo>
                  <a:close/>
                </a:path>
                <a:path w="754380" h="528320">
                  <a:moveTo>
                    <a:pt x="753985" y="339396"/>
                  </a:moveTo>
                  <a:lnTo>
                    <a:pt x="678587" y="339396"/>
                  </a:lnTo>
                  <a:lnTo>
                    <a:pt x="678587" y="301685"/>
                  </a:lnTo>
                  <a:lnTo>
                    <a:pt x="753985" y="301685"/>
                  </a:lnTo>
                  <a:lnTo>
                    <a:pt x="753985" y="339396"/>
                  </a:lnTo>
                  <a:close/>
                </a:path>
                <a:path w="754380" h="528320">
                  <a:moveTo>
                    <a:pt x="753985" y="452528"/>
                  </a:moveTo>
                  <a:lnTo>
                    <a:pt x="678587" y="452528"/>
                  </a:lnTo>
                  <a:lnTo>
                    <a:pt x="678587" y="414817"/>
                  </a:lnTo>
                  <a:lnTo>
                    <a:pt x="753985" y="414817"/>
                  </a:lnTo>
                  <a:lnTo>
                    <a:pt x="753985" y="45252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15982" y="3714429"/>
              <a:ext cx="131947" cy="131987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79877" y="3752140"/>
              <a:ext cx="131947" cy="13198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52087" y="3752140"/>
              <a:ext cx="131947" cy="13198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210618" y="3995374"/>
              <a:ext cx="742950" cy="248920"/>
            </a:xfrm>
            <a:custGeom>
              <a:avLst/>
              <a:gdLst/>
              <a:ahLst/>
              <a:cxnLst/>
              <a:rect l="l" t="t" r="r" b="b"/>
              <a:pathLst>
                <a:path w="742950" h="248920">
                  <a:moveTo>
                    <a:pt x="742676" y="248890"/>
                  </a:moveTo>
                  <a:lnTo>
                    <a:pt x="0" y="248890"/>
                  </a:lnTo>
                  <a:lnTo>
                    <a:pt x="4017" y="212069"/>
                  </a:lnTo>
                  <a:lnTo>
                    <a:pt x="34451" y="143884"/>
                  </a:lnTo>
                  <a:lnTo>
                    <a:pt x="59729" y="113285"/>
                  </a:lnTo>
                  <a:lnTo>
                    <a:pt x="90955" y="85524"/>
                  </a:lnTo>
                  <a:lnTo>
                    <a:pt x="127560" y="60985"/>
                  </a:lnTo>
                  <a:lnTo>
                    <a:pt x="168974" y="40050"/>
                  </a:lnTo>
                  <a:lnTo>
                    <a:pt x="214628" y="23102"/>
                  </a:lnTo>
                  <a:lnTo>
                    <a:pt x="263953" y="10522"/>
                  </a:lnTo>
                  <a:lnTo>
                    <a:pt x="316379" y="2694"/>
                  </a:lnTo>
                  <a:lnTo>
                    <a:pt x="371338" y="0"/>
                  </a:lnTo>
                  <a:lnTo>
                    <a:pt x="426084" y="2694"/>
                  </a:lnTo>
                  <a:lnTo>
                    <a:pt x="478378" y="10522"/>
                  </a:lnTo>
                  <a:lnTo>
                    <a:pt x="527640" y="23102"/>
                  </a:lnTo>
                  <a:lnTo>
                    <a:pt x="573285" y="40050"/>
                  </a:lnTo>
                  <a:lnTo>
                    <a:pt x="614733" y="60985"/>
                  </a:lnTo>
                  <a:lnTo>
                    <a:pt x="651401" y="85524"/>
                  </a:lnTo>
                  <a:lnTo>
                    <a:pt x="682708" y="113285"/>
                  </a:lnTo>
                  <a:lnTo>
                    <a:pt x="708071" y="143884"/>
                  </a:lnTo>
                  <a:lnTo>
                    <a:pt x="738637" y="212069"/>
                  </a:lnTo>
                  <a:lnTo>
                    <a:pt x="742676" y="24889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04963" y="3903336"/>
              <a:ext cx="226195" cy="21648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467915" y="3865625"/>
              <a:ext cx="227138" cy="9486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731810" y="3903336"/>
              <a:ext cx="227138" cy="216482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392897" y="2147252"/>
              <a:ext cx="415290" cy="415290"/>
            </a:xfrm>
            <a:custGeom>
              <a:avLst/>
              <a:gdLst/>
              <a:ahLst/>
              <a:cxnLst/>
              <a:rect l="l" t="t" r="r" b="b"/>
              <a:pathLst>
                <a:path w="415289" h="415289">
                  <a:moveTo>
                    <a:pt x="37693" y="197980"/>
                  </a:moveTo>
                  <a:lnTo>
                    <a:pt x="36207" y="190639"/>
                  </a:lnTo>
                  <a:lnTo>
                    <a:pt x="32169" y="184645"/>
                  </a:lnTo>
                  <a:lnTo>
                    <a:pt x="26187" y="180606"/>
                  </a:lnTo>
                  <a:lnTo>
                    <a:pt x="18846" y="179133"/>
                  </a:lnTo>
                  <a:lnTo>
                    <a:pt x="11506" y="180606"/>
                  </a:lnTo>
                  <a:lnTo>
                    <a:pt x="5511" y="184645"/>
                  </a:lnTo>
                  <a:lnTo>
                    <a:pt x="1473" y="190639"/>
                  </a:lnTo>
                  <a:lnTo>
                    <a:pt x="0" y="197980"/>
                  </a:lnTo>
                  <a:lnTo>
                    <a:pt x="1473" y="205320"/>
                  </a:lnTo>
                  <a:lnTo>
                    <a:pt x="5511" y="211315"/>
                  </a:lnTo>
                  <a:lnTo>
                    <a:pt x="11506" y="215353"/>
                  </a:lnTo>
                  <a:lnTo>
                    <a:pt x="18846" y="216839"/>
                  </a:lnTo>
                  <a:lnTo>
                    <a:pt x="26187" y="215353"/>
                  </a:lnTo>
                  <a:lnTo>
                    <a:pt x="32169" y="211315"/>
                  </a:lnTo>
                  <a:lnTo>
                    <a:pt x="36207" y="205320"/>
                  </a:lnTo>
                  <a:lnTo>
                    <a:pt x="37693" y="197980"/>
                  </a:lnTo>
                  <a:close/>
                </a:path>
                <a:path w="415289" h="415289">
                  <a:moveTo>
                    <a:pt x="226187" y="395960"/>
                  </a:moveTo>
                  <a:lnTo>
                    <a:pt x="224713" y="388620"/>
                  </a:lnTo>
                  <a:lnTo>
                    <a:pt x="220675" y="382625"/>
                  </a:lnTo>
                  <a:lnTo>
                    <a:pt x="214680" y="378587"/>
                  </a:lnTo>
                  <a:lnTo>
                    <a:pt x="207340" y="377113"/>
                  </a:lnTo>
                  <a:lnTo>
                    <a:pt x="199999" y="378587"/>
                  </a:lnTo>
                  <a:lnTo>
                    <a:pt x="194005" y="382625"/>
                  </a:lnTo>
                  <a:lnTo>
                    <a:pt x="189966" y="388620"/>
                  </a:lnTo>
                  <a:lnTo>
                    <a:pt x="188493" y="395960"/>
                  </a:lnTo>
                  <a:lnTo>
                    <a:pt x="189966" y="403301"/>
                  </a:lnTo>
                  <a:lnTo>
                    <a:pt x="194005" y="409295"/>
                  </a:lnTo>
                  <a:lnTo>
                    <a:pt x="199999" y="413334"/>
                  </a:lnTo>
                  <a:lnTo>
                    <a:pt x="207340" y="414820"/>
                  </a:lnTo>
                  <a:lnTo>
                    <a:pt x="214680" y="413334"/>
                  </a:lnTo>
                  <a:lnTo>
                    <a:pt x="220675" y="409295"/>
                  </a:lnTo>
                  <a:lnTo>
                    <a:pt x="224713" y="403301"/>
                  </a:lnTo>
                  <a:lnTo>
                    <a:pt x="226187" y="395960"/>
                  </a:lnTo>
                  <a:close/>
                </a:path>
                <a:path w="415289" h="415289">
                  <a:moveTo>
                    <a:pt x="226187" y="18859"/>
                  </a:moveTo>
                  <a:lnTo>
                    <a:pt x="224713" y="11518"/>
                  </a:lnTo>
                  <a:lnTo>
                    <a:pt x="220675" y="5524"/>
                  </a:lnTo>
                  <a:lnTo>
                    <a:pt x="214680" y="1485"/>
                  </a:lnTo>
                  <a:lnTo>
                    <a:pt x="207340" y="0"/>
                  </a:lnTo>
                  <a:lnTo>
                    <a:pt x="199999" y="1485"/>
                  </a:lnTo>
                  <a:lnTo>
                    <a:pt x="194005" y="5524"/>
                  </a:lnTo>
                  <a:lnTo>
                    <a:pt x="189966" y="11518"/>
                  </a:lnTo>
                  <a:lnTo>
                    <a:pt x="188493" y="18859"/>
                  </a:lnTo>
                  <a:lnTo>
                    <a:pt x="189966" y="26200"/>
                  </a:lnTo>
                  <a:lnTo>
                    <a:pt x="194005" y="32194"/>
                  </a:lnTo>
                  <a:lnTo>
                    <a:pt x="199999" y="36233"/>
                  </a:lnTo>
                  <a:lnTo>
                    <a:pt x="207340" y="37719"/>
                  </a:lnTo>
                  <a:lnTo>
                    <a:pt x="214680" y="36233"/>
                  </a:lnTo>
                  <a:lnTo>
                    <a:pt x="220675" y="32194"/>
                  </a:lnTo>
                  <a:lnTo>
                    <a:pt x="224713" y="26200"/>
                  </a:lnTo>
                  <a:lnTo>
                    <a:pt x="226187" y="18859"/>
                  </a:lnTo>
                  <a:close/>
                </a:path>
                <a:path w="415289" h="415289">
                  <a:moveTo>
                    <a:pt x="414680" y="197980"/>
                  </a:moveTo>
                  <a:lnTo>
                    <a:pt x="413207" y="190639"/>
                  </a:lnTo>
                  <a:lnTo>
                    <a:pt x="409168" y="184645"/>
                  </a:lnTo>
                  <a:lnTo>
                    <a:pt x="403174" y="180606"/>
                  </a:lnTo>
                  <a:lnTo>
                    <a:pt x="395833" y="179133"/>
                  </a:lnTo>
                  <a:lnTo>
                    <a:pt x="388493" y="180606"/>
                  </a:lnTo>
                  <a:lnTo>
                    <a:pt x="382511" y="184645"/>
                  </a:lnTo>
                  <a:lnTo>
                    <a:pt x="378472" y="190639"/>
                  </a:lnTo>
                  <a:lnTo>
                    <a:pt x="376986" y="197980"/>
                  </a:lnTo>
                  <a:lnTo>
                    <a:pt x="378472" y="205320"/>
                  </a:lnTo>
                  <a:lnTo>
                    <a:pt x="382511" y="211315"/>
                  </a:lnTo>
                  <a:lnTo>
                    <a:pt x="388493" y="215353"/>
                  </a:lnTo>
                  <a:lnTo>
                    <a:pt x="395833" y="216839"/>
                  </a:lnTo>
                  <a:lnTo>
                    <a:pt x="403174" y="215353"/>
                  </a:lnTo>
                  <a:lnTo>
                    <a:pt x="409168" y="211315"/>
                  </a:lnTo>
                  <a:lnTo>
                    <a:pt x="413207" y="205320"/>
                  </a:lnTo>
                  <a:lnTo>
                    <a:pt x="414680" y="1979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81394" y="2213243"/>
              <a:ext cx="125350" cy="238520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280217" y="1939840"/>
              <a:ext cx="641350" cy="734695"/>
            </a:xfrm>
            <a:custGeom>
              <a:avLst/>
              <a:gdLst/>
              <a:ahLst/>
              <a:cxnLst/>
              <a:rect l="l" t="t" r="r" b="b"/>
              <a:pathLst>
                <a:path w="641350" h="734694">
                  <a:moveTo>
                    <a:pt x="433124" y="56566"/>
                  </a:moveTo>
                  <a:lnTo>
                    <a:pt x="206928" y="56566"/>
                  </a:lnTo>
                  <a:lnTo>
                    <a:pt x="206928" y="0"/>
                  </a:lnTo>
                  <a:lnTo>
                    <a:pt x="433124" y="0"/>
                  </a:lnTo>
                  <a:lnTo>
                    <a:pt x="433124" y="56566"/>
                  </a:lnTo>
                  <a:close/>
                </a:path>
                <a:path w="641350" h="734694">
                  <a:moveTo>
                    <a:pt x="309622" y="734652"/>
                  </a:moveTo>
                  <a:lnTo>
                    <a:pt x="261396" y="729325"/>
                  </a:lnTo>
                  <a:lnTo>
                    <a:pt x="213525" y="716502"/>
                  </a:lnTo>
                  <a:lnTo>
                    <a:pt x="168183" y="696541"/>
                  </a:lnTo>
                  <a:lnTo>
                    <a:pt x="127316" y="670435"/>
                  </a:lnTo>
                  <a:lnTo>
                    <a:pt x="91352" y="638881"/>
                  </a:lnTo>
                  <a:lnTo>
                    <a:pt x="60717" y="602579"/>
                  </a:lnTo>
                  <a:lnTo>
                    <a:pt x="35837" y="562226"/>
                  </a:lnTo>
                  <a:lnTo>
                    <a:pt x="17140" y="518521"/>
                  </a:lnTo>
                  <a:lnTo>
                    <a:pt x="5052" y="472163"/>
                  </a:lnTo>
                  <a:lnTo>
                    <a:pt x="0" y="423849"/>
                  </a:lnTo>
                  <a:lnTo>
                    <a:pt x="2409" y="374278"/>
                  </a:lnTo>
                  <a:lnTo>
                    <a:pt x="12363" y="325663"/>
                  </a:lnTo>
                  <a:lnTo>
                    <a:pt x="29259" y="280128"/>
                  </a:lnTo>
                  <a:lnTo>
                    <a:pt x="52501" y="238240"/>
                  </a:lnTo>
                  <a:lnTo>
                    <a:pt x="81490" y="200566"/>
                  </a:lnTo>
                  <a:lnTo>
                    <a:pt x="115630" y="167671"/>
                  </a:lnTo>
                  <a:lnTo>
                    <a:pt x="154324" y="140123"/>
                  </a:lnTo>
                  <a:lnTo>
                    <a:pt x="196973" y="118487"/>
                  </a:lnTo>
                  <a:lnTo>
                    <a:pt x="242982" y="103330"/>
                  </a:lnTo>
                  <a:lnTo>
                    <a:pt x="291751" y="95219"/>
                  </a:lnTo>
                  <a:lnTo>
                    <a:pt x="291751" y="56566"/>
                  </a:lnTo>
                  <a:lnTo>
                    <a:pt x="348300" y="56566"/>
                  </a:lnTo>
                  <a:lnTo>
                    <a:pt x="348300" y="96162"/>
                  </a:lnTo>
                  <a:lnTo>
                    <a:pt x="388164" y="101759"/>
                  </a:lnTo>
                  <a:lnTo>
                    <a:pt x="426880" y="112660"/>
                  </a:lnTo>
                  <a:lnTo>
                    <a:pt x="464005" y="128510"/>
                  </a:lnTo>
                  <a:lnTo>
                    <a:pt x="499098" y="148957"/>
                  </a:lnTo>
                  <a:lnTo>
                    <a:pt x="576351" y="148957"/>
                  </a:lnTo>
                  <a:lnTo>
                    <a:pt x="575181" y="150842"/>
                  </a:lnTo>
                  <a:lnTo>
                    <a:pt x="320026" y="150842"/>
                  </a:lnTo>
                  <a:lnTo>
                    <a:pt x="272501" y="155084"/>
                  </a:lnTo>
                  <a:lnTo>
                    <a:pt x="227807" y="167318"/>
                  </a:lnTo>
                  <a:lnTo>
                    <a:pt x="186682" y="186807"/>
                  </a:lnTo>
                  <a:lnTo>
                    <a:pt x="149862" y="212814"/>
                  </a:lnTo>
                  <a:lnTo>
                    <a:pt x="118084" y="244602"/>
                  </a:lnTo>
                  <a:lnTo>
                    <a:pt x="92085" y="281433"/>
                  </a:lnTo>
                  <a:lnTo>
                    <a:pt x="72602" y="322571"/>
                  </a:lnTo>
                  <a:lnTo>
                    <a:pt x="60371" y="367278"/>
                  </a:lnTo>
                  <a:lnTo>
                    <a:pt x="56131" y="414817"/>
                  </a:lnTo>
                  <a:lnTo>
                    <a:pt x="60371" y="462356"/>
                  </a:lnTo>
                  <a:lnTo>
                    <a:pt x="72602" y="507063"/>
                  </a:lnTo>
                  <a:lnTo>
                    <a:pt x="92085" y="548201"/>
                  </a:lnTo>
                  <a:lnTo>
                    <a:pt x="118084" y="585032"/>
                  </a:lnTo>
                  <a:lnTo>
                    <a:pt x="149862" y="616820"/>
                  </a:lnTo>
                  <a:lnTo>
                    <a:pt x="186682" y="642827"/>
                  </a:lnTo>
                  <a:lnTo>
                    <a:pt x="227807" y="662316"/>
                  </a:lnTo>
                  <a:lnTo>
                    <a:pt x="272501" y="674550"/>
                  </a:lnTo>
                  <a:lnTo>
                    <a:pt x="320026" y="678792"/>
                  </a:lnTo>
                  <a:lnTo>
                    <a:pt x="500894" y="678792"/>
                  </a:lnTo>
                  <a:lnTo>
                    <a:pt x="490894" y="686124"/>
                  </a:lnTo>
                  <a:lnTo>
                    <a:pt x="448842" y="708219"/>
                  </a:lnTo>
                  <a:lnTo>
                    <a:pt x="404106" y="723843"/>
                  </a:lnTo>
                  <a:lnTo>
                    <a:pt x="357446" y="732739"/>
                  </a:lnTo>
                  <a:lnTo>
                    <a:pt x="309622" y="734652"/>
                  </a:lnTo>
                  <a:close/>
                </a:path>
                <a:path w="641350" h="734694">
                  <a:moveTo>
                    <a:pt x="576351" y="148957"/>
                  </a:moveTo>
                  <a:lnTo>
                    <a:pt x="499098" y="148957"/>
                  </a:lnTo>
                  <a:lnTo>
                    <a:pt x="531142" y="115960"/>
                  </a:lnTo>
                  <a:lnTo>
                    <a:pt x="540640" y="110274"/>
                  </a:lnTo>
                  <a:lnTo>
                    <a:pt x="551288" y="108653"/>
                  </a:lnTo>
                  <a:lnTo>
                    <a:pt x="561758" y="110922"/>
                  </a:lnTo>
                  <a:lnTo>
                    <a:pt x="570726" y="116903"/>
                  </a:lnTo>
                  <a:lnTo>
                    <a:pt x="577103" y="126271"/>
                  </a:lnTo>
                  <a:lnTo>
                    <a:pt x="579326" y="136701"/>
                  </a:lnTo>
                  <a:lnTo>
                    <a:pt x="577486" y="147130"/>
                  </a:lnTo>
                  <a:lnTo>
                    <a:pt x="576351" y="148957"/>
                  </a:lnTo>
                  <a:close/>
                </a:path>
                <a:path w="641350" h="734694">
                  <a:moveTo>
                    <a:pt x="500894" y="678792"/>
                  </a:moveTo>
                  <a:lnTo>
                    <a:pt x="320026" y="678792"/>
                  </a:lnTo>
                  <a:lnTo>
                    <a:pt x="367551" y="674550"/>
                  </a:lnTo>
                  <a:lnTo>
                    <a:pt x="412244" y="662316"/>
                  </a:lnTo>
                  <a:lnTo>
                    <a:pt x="453370" y="642827"/>
                  </a:lnTo>
                  <a:lnTo>
                    <a:pt x="490190" y="616820"/>
                  </a:lnTo>
                  <a:lnTo>
                    <a:pt x="521968" y="585032"/>
                  </a:lnTo>
                  <a:lnTo>
                    <a:pt x="547967" y="548201"/>
                  </a:lnTo>
                  <a:lnTo>
                    <a:pt x="567450" y="507063"/>
                  </a:lnTo>
                  <a:lnTo>
                    <a:pt x="579680" y="462356"/>
                  </a:lnTo>
                  <a:lnTo>
                    <a:pt x="583921" y="414817"/>
                  </a:lnTo>
                  <a:lnTo>
                    <a:pt x="579680" y="367278"/>
                  </a:lnTo>
                  <a:lnTo>
                    <a:pt x="567450" y="322571"/>
                  </a:lnTo>
                  <a:lnTo>
                    <a:pt x="547967" y="281433"/>
                  </a:lnTo>
                  <a:lnTo>
                    <a:pt x="521968" y="244602"/>
                  </a:lnTo>
                  <a:lnTo>
                    <a:pt x="490190" y="212814"/>
                  </a:lnTo>
                  <a:lnTo>
                    <a:pt x="453370" y="186807"/>
                  </a:lnTo>
                  <a:lnTo>
                    <a:pt x="412244" y="167318"/>
                  </a:lnTo>
                  <a:lnTo>
                    <a:pt x="367551" y="155084"/>
                  </a:lnTo>
                  <a:lnTo>
                    <a:pt x="320026" y="150842"/>
                  </a:lnTo>
                  <a:lnTo>
                    <a:pt x="575181" y="150842"/>
                  </a:lnTo>
                  <a:lnTo>
                    <a:pt x="571669" y="156499"/>
                  </a:lnTo>
                  <a:lnTo>
                    <a:pt x="543394" y="184782"/>
                  </a:lnTo>
                  <a:lnTo>
                    <a:pt x="576042" y="221798"/>
                  </a:lnTo>
                  <a:lnTo>
                    <a:pt x="602260" y="262539"/>
                  </a:lnTo>
                  <a:lnTo>
                    <a:pt x="621900" y="306189"/>
                  </a:lnTo>
                  <a:lnTo>
                    <a:pt x="634814" y="351935"/>
                  </a:lnTo>
                  <a:lnTo>
                    <a:pt x="640855" y="398961"/>
                  </a:lnTo>
                  <a:lnTo>
                    <a:pt x="639877" y="446452"/>
                  </a:lnTo>
                  <a:lnTo>
                    <a:pt x="631730" y="493594"/>
                  </a:lnTo>
                  <a:lnTo>
                    <a:pt x="616269" y="539573"/>
                  </a:lnTo>
                  <a:lnTo>
                    <a:pt x="593346" y="583572"/>
                  </a:lnTo>
                  <a:lnTo>
                    <a:pt x="563906" y="623545"/>
                  </a:lnTo>
                  <a:lnTo>
                    <a:pt x="529503" y="657814"/>
                  </a:lnTo>
                  <a:lnTo>
                    <a:pt x="500894" y="67879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2806649" y="1767573"/>
            <a:ext cx="3467735" cy="341630"/>
          </a:xfrm>
          <a:prstGeom prst="rect">
            <a:avLst/>
          </a:prstGeom>
          <a:solidFill>
            <a:srgbClr val="FFC527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615"/>
              </a:lnSpc>
            </a:pPr>
            <a:r>
              <a:rPr sz="2400" b="1" dirty="0">
                <a:solidFill>
                  <a:srgbClr val="181818"/>
                </a:solidFill>
                <a:latin typeface="Arial"/>
                <a:cs typeface="Arial"/>
              </a:rPr>
              <a:t>Immediate</a:t>
            </a:r>
            <a:r>
              <a:rPr sz="2400" b="1" spc="-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81818"/>
                </a:solidFill>
                <a:latin typeface="Arial"/>
                <a:cs typeface="Arial"/>
              </a:rPr>
              <a:t>safety</a:t>
            </a:r>
            <a:r>
              <a:rPr sz="2400" b="1" spc="-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181818"/>
                </a:solidFill>
                <a:latin typeface="Arial"/>
                <a:cs typeface="Arial"/>
              </a:rPr>
              <a:t>need?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/>
              <a:t>Copyright</a:t>
            </a:r>
            <a:r>
              <a:rPr spc="75" dirty="0"/>
              <a:t> </a:t>
            </a:r>
            <a:r>
              <a:rPr dirty="0"/>
              <a:t>©</a:t>
            </a:r>
            <a:r>
              <a:rPr spc="45" dirty="0"/>
              <a:t> </a:t>
            </a:r>
            <a:r>
              <a:rPr dirty="0"/>
              <a:t>2023</a:t>
            </a:r>
            <a:r>
              <a:rPr spc="85" dirty="0"/>
              <a:t> </a:t>
            </a:r>
            <a:r>
              <a:rPr dirty="0"/>
              <a:t>Arizona</a:t>
            </a:r>
            <a:r>
              <a:rPr spc="75" dirty="0"/>
              <a:t> </a:t>
            </a:r>
            <a:r>
              <a:rPr dirty="0"/>
              <a:t>Board</a:t>
            </a:r>
            <a:r>
              <a:rPr spc="80" dirty="0"/>
              <a:t> </a:t>
            </a:r>
            <a:r>
              <a:rPr dirty="0"/>
              <a:t>of</a:t>
            </a:r>
            <a:r>
              <a:rPr spc="60" dirty="0"/>
              <a:t> </a:t>
            </a:r>
            <a:r>
              <a:rPr spc="-10" dirty="0"/>
              <a:t>Regents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2793840" y="2222793"/>
            <a:ext cx="334327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Clr>
                <a:srgbClr val="000000"/>
              </a:buClr>
              <a:buChar char="•"/>
              <a:tabLst>
                <a:tab pos="299085" algn="l"/>
              </a:tabLst>
            </a:pPr>
            <a:r>
              <a:rPr sz="1600" dirty="0">
                <a:solidFill>
                  <a:srgbClr val="181818"/>
                </a:solidFill>
                <a:latin typeface="Arial"/>
                <a:cs typeface="Arial"/>
              </a:rPr>
              <a:t>Call</a:t>
            </a:r>
            <a:r>
              <a:rPr sz="1600" spc="-4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181818"/>
                </a:solidFill>
                <a:latin typeface="Arial"/>
                <a:cs typeface="Arial"/>
              </a:rPr>
              <a:t>911.</a:t>
            </a:r>
            <a:endParaRPr sz="16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lr>
                <a:srgbClr val="000000"/>
              </a:buClr>
              <a:buChar char="•"/>
              <a:tabLst>
                <a:tab pos="299085" algn="l"/>
              </a:tabLst>
            </a:pPr>
            <a:r>
              <a:rPr sz="1600" dirty="0">
                <a:solidFill>
                  <a:srgbClr val="181818"/>
                </a:solidFill>
                <a:latin typeface="Arial"/>
                <a:cs typeface="Arial"/>
              </a:rPr>
              <a:t>Call</a:t>
            </a:r>
            <a:r>
              <a:rPr sz="1600" spc="-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81818"/>
                </a:solidFill>
                <a:latin typeface="Arial"/>
                <a:cs typeface="Arial"/>
              </a:rPr>
              <a:t>ASU</a:t>
            </a:r>
            <a:r>
              <a:rPr sz="1600" spc="-3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81818"/>
                </a:solidFill>
                <a:latin typeface="Arial"/>
                <a:cs typeface="Arial"/>
              </a:rPr>
              <a:t>Police</a:t>
            </a:r>
            <a:r>
              <a:rPr sz="1600" spc="-4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81818"/>
                </a:solidFill>
                <a:latin typeface="Arial"/>
                <a:cs typeface="Arial"/>
              </a:rPr>
              <a:t>at</a:t>
            </a:r>
            <a:r>
              <a:rPr sz="1600" spc="-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181818"/>
                </a:solidFill>
                <a:latin typeface="Arial"/>
                <a:cs typeface="Arial"/>
              </a:rPr>
              <a:t>480-965-</a:t>
            </a:r>
            <a:r>
              <a:rPr sz="1600" spc="-10" dirty="0">
                <a:solidFill>
                  <a:srgbClr val="181818"/>
                </a:solidFill>
                <a:latin typeface="Arial"/>
                <a:cs typeface="Arial"/>
              </a:rPr>
              <a:t>3456.</a:t>
            </a:r>
            <a:endParaRPr sz="16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lr>
                <a:srgbClr val="000000"/>
              </a:buClr>
              <a:buChar char="•"/>
              <a:tabLst>
                <a:tab pos="299085" algn="l"/>
              </a:tabLst>
            </a:pPr>
            <a:r>
              <a:rPr sz="1600" u="sng" spc="-10" dirty="0">
                <a:solidFill>
                  <a:srgbClr val="8B1D40"/>
                </a:solidFill>
                <a:uFill>
                  <a:solidFill>
                    <a:srgbClr val="8B1D40"/>
                  </a:solidFill>
                </a:uFill>
                <a:latin typeface="Arial"/>
                <a:cs typeface="Arial"/>
                <a:hlinkClick r:id="rId10"/>
              </a:rPr>
              <a:t>https://cfo.asu.edu/police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06649" y="3470503"/>
            <a:ext cx="3382645" cy="341630"/>
          </a:xfrm>
          <a:prstGeom prst="rect">
            <a:avLst/>
          </a:prstGeom>
          <a:solidFill>
            <a:srgbClr val="8B1D4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615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students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involved?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793933" y="3909738"/>
            <a:ext cx="607441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SzPct val="68750"/>
              <a:buChar char="•"/>
              <a:tabLst>
                <a:tab pos="299085" algn="l"/>
              </a:tabLst>
            </a:pPr>
            <a:r>
              <a:rPr sz="1600" dirty="0">
                <a:solidFill>
                  <a:srgbClr val="181818"/>
                </a:solidFill>
                <a:latin typeface="Arial"/>
                <a:cs typeface="Arial"/>
              </a:rPr>
              <a:t>Email</a:t>
            </a:r>
            <a:r>
              <a:rPr sz="1600" spc="-3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600" u="sng" spc="-10" dirty="0">
                <a:solidFill>
                  <a:srgbClr val="8B1D40"/>
                </a:solidFill>
                <a:uFill>
                  <a:solidFill>
                    <a:srgbClr val="8B1D40"/>
                  </a:solidFill>
                </a:uFill>
                <a:latin typeface="Arial"/>
                <a:cs typeface="Arial"/>
                <a:hlinkClick r:id="rId11"/>
              </a:rPr>
              <a:t>deanofstudents@asu.edu</a:t>
            </a:r>
            <a:r>
              <a:rPr sz="1600" spc="-5" dirty="0">
                <a:solidFill>
                  <a:srgbClr val="8B1D4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81818"/>
                </a:solidFill>
                <a:latin typeface="Arial"/>
                <a:cs typeface="Arial"/>
              </a:rPr>
              <a:t>or</a:t>
            </a:r>
            <a:r>
              <a:rPr sz="1600" spc="-2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81818"/>
                </a:solidFill>
                <a:latin typeface="Arial"/>
                <a:cs typeface="Arial"/>
              </a:rPr>
              <a:t>Submit</a:t>
            </a:r>
            <a:r>
              <a:rPr sz="1600" spc="-2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81818"/>
                </a:solidFill>
                <a:latin typeface="Arial"/>
                <a:cs typeface="Arial"/>
              </a:rPr>
              <a:t>a</a:t>
            </a:r>
            <a:r>
              <a:rPr sz="1600" spc="-1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8B1D40"/>
                </a:solidFill>
                <a:uFill>
                  <a:solidFill>
                    <a:srgbClr val="8B1D40"/>
                  </a:solidFill>
                </a:uFill>
                <a:latin typeface="Arial"/>
                <a:cs typeface="Arial"/>
                <a:hlinkClick r:id="rId12"/>
              </a:rPr>
              <a:t>Student</a:t>
            </a:r>
            <a:r>
              <a:rPr sz="1600" u="sng" spc="-15" dirty="0">
                <a:solidFill>
                  <a:srgbClr val="8B1D40"/>
                </a:solidFill>
                <a:uFill>
                  <a:solidFill>
                    <a:srgbClr val="8B1D40"/>
                  </a:solidFill>
                </a:uFill>
                <a:latin typeface="Arial"/>
                <a:cs typeface="Arial"/>
                <a:hlinkClick r:id="rId12"/>
              </a:rPr>
              <a:t> </a:t>
            </a:r>
            <a:r>
              <a:rPr sz="1600" u="sng" dirty="0">
                <a:solidFill>
                  <a:srgbClr val="8B1D40"/>
                </a:solidFill>
                <a:uFill>
                  <a:solidFill>
                    <a:srgbClr val="8B1D40"/>
                  </a:solidFill>
                </a:uFill>
                <a:latin typeface="Arial"/>
                <a:cs typeface="Arial"/>
                <a:hlinkClick r:id="rId12"/>
              </a:rPr>
              <a:t>Care</a:t>
            </a:r>
            <a:r>
              <a:rPr sz="1600" u="sng" spc="-15" dirty="0">
                <a:solidFill>
                  <a:srgbClr val="8B1D40"/>
                </a:solidFill>
                <a:uFill>
                  <a:solidFill>
                    <a:srgbClr val="8B1D40"/>
                  </a:solidFill>
                </a:uFill>
                <a:latin typeface="Arial"/>
                <a:cs typeface="Arial"/>
                <a:hlinkClick r:id="rId12"/>
              </a:rPr>
              <a:t> </a:t>
            </a:r>
            <a:r>
              <a:rPr sz="1600" u="sng" spc="-20" dirty="0">
                <a:solidFill>
                  <a:srgbClr val="8B1D40"/>
                </a:solidFill>
                <a:uFill>
                  <a:solidFill>
                    <a:srgbClr val="8B1D40"/>
                  </a:solidFill>
                </a:uFill>
                <a:latin typeface="Arial"/>
                <a:cs typeface="Arial"/>
                <a:hlinkClick r:id="rId12"/>
              </a:rPr>
              <a:t>Form</a:t>
            </a:r>
            <a:endParaRPr sz="16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SzPct val="68750"/>
              <a:buChar char="•"/>
              <a:tabLst>
                <a:tab pos="299085" algn="l"/>
              </a:tabLst>
            </a:pPr>
            <a:r>
              <a:rPr sz="1600" dirty="0">
                <a:solidFill>
                  <a:srgbClr val="181818"/>
                </a:solidFill>
                <a:latin typeface="Arial"/>
                <a:cs typeface="Arial"/>
              </a:rPr>
              <a:t>Call</a:t>
            </a:r>
            <a:r>
              <a:rPr sz="160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181818"/>
                </a:solidFill>
                <a:latin typeface="Arial"/>
                <a:cs typeface="Arial"/>
              </a:rPr>
              <a:t>480-965-6547</a:t>
            </a:r>
            <a:endParaRPr sz="16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lr>
                <a:srgbClr val="181818"/>
              </a:buClr>
              <a:buSzPct val="68750"/>
              <a:buChar char="•"/>
              <a:tabLst>
                <a:tab pos="299085" algn="l"/>
              </a:tabLst>
            </a:pPr>
            <a:r>
              <a:rPr sz="1600" u="sng" spc="-10" dirty="0">
                <a:solidFill>
                  <a:srgbClr val="8B1D40"/>
                </a:solidFill>
                <a:uFill>
                  <a:solidFill>
                    <a:srgbClr val="8B1D40"/>
                  </a:solidFill>
                </a:uFill>
                <a:latin typeface="Arial"/>
                <a:cs typeface="Arial"/>
                <a:hlinkClick r:id="rId13"/>
              </a:rPr>
              <a:t>https://eoss.asu.edu/dos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806649" y="5173433"/>
            <a:ext cx="4838065" cy="341630"/>
          </a:xfrm>
          <a:prstGeom prst="rect">
            <a:avLst/>
          </a:prstGeom>
          <a:solidFill>
            <a:srgbClr val="181818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615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faculty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and/or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staff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involved?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793935" y="5628659"/>
            <a:ext cx="422656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SzPct val="68750"/>
              <a:buChar char="•"/>
              <a:tabLst>
                <a:tab pos="299085" algn="l"/>
              </a:tabLst>
            </a:pPr>
            <a:r>
              <a:rPr sz="1600" dirty="0">
                <a:solidFill>
                  <a:srgbClr val="181818"/>
                </a:solidFill>
                <a:latin typeface="Arial"/>
                <a:cs typeface="Arial"/>
              </a:rPr>
              <a:t>Email</a:t>
            </a:r>
            <a:r>
              <a:rPr sz="1600" spc="-55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600" u="sng" spc="-10" dirty="0">
                <a:solidFill>
                  <a:srgbClr val="8B1D40"/>
                </a:solidFill>
                <a:uFill>
                  <a:solidFill>
                    <a:srgbClr val="8B1D40"/>
                  </a:solidFill>
                </a:uFill>
                <a:latin typeface="Arial"/>
                <a:cs typeface="Arial"/>
                <a:hlinkClick r:id="rId14"/>
              </a:rPr>
              <a:t>BRTeam@asu.edu</a:t>
            </a:r>
            <a:endParaRPr sz="16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SzPct val="68750"/>
              <a:buChar char="•"/>
              <a:tabLst>
                <a:tab pos="299085" algn="l"/>
              </a:tabLst>
            </a:pPr>
            <a:r>
              <a:rPr sz="1600" dirty="0">
                <a:solidFill>
                  <a:srgbClr val="181818"/>
                </a:solidFill>
                <a:latin typeface="Arial"/>
                <a:cs typeface="Arial"/>
              </a:rPr>
              <a:t>Call</a:t>
            </a:r>
            <a:r>
              <a:rPr sz="1600" spc="10" dirty="0">
                <a:solidFill>
                  <a:srgbClr val="181818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181818"/>
                </a:solidFill>
                <a:latin typeface="Arial"/>
                <a:cs typeface="Arial"/>
              </a:rPr>
              <a:t>480-884-2727</a:t>
            </a:r>
            <a:endParaRPr sz="16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lr>
                <a:srgbClr val="181818"/>
              </a:buClr>
              <a:buSzPct val="68750"/>
              <a:buChar char="•"/>
              <a:tabLst>
                <a:tab pos="299085" algn="l"/>
              </a:tabLst>
            </a:pPr>
            <a:r>
              <a:rPr sz="1600" u="sng" spc="-10" dirty="0">
                <a:solidFill>
                  <a:srgbClr val="8B1D40"/>
                </a:solidFill>
                <a:uFill>
                  <a:solidFill>
                    <a:srgbClr val="8B1D40"/>
                  </a:solidFill>
                </a:uFill>
                <a:latin typeface="Arial"/>
                <a:cs typeface="Arial"/>
                <a:hlinkClick r:id="rId15"/>
              </a:rPr>
              <a:t>https://cfo.asu.edu/behavior-response-</a:t>
            </a:r>
            <a:r>
              <a:rPr sz="1600" u="sng" spc="-20" dirty="0">
                <a:solidFill>
                  <a:srgbClr val="8B1D40"/>
                </a:solidFill>
                <a:uFill>
                  <a:solidFill>
                    <a:srgbClr val="8B1D40"/>
                  </a:solidFill>
                </a:uFill>
                <a:latin typeface="Arial"/>
                <a:cs typeface="Arial"/>
                <a:hlinkClick r:id="rId15"/>
              </a:rPr>
              <a:t>team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B1D4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284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Frequently Asked Questions</vt:lpstr>
      <vt:lpstr>ASU Threat Assessment Management Approach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Rosie McSweeney</dc:creator>
  <cp:lastModifiedBy>Kimberly Demarchi</cp:lastModifiedBy>
  <cp:revision>1</cp:revision>
  <dcterms:created xsi:type="dcterms:W3CDTF">2023-09-18T05:55:12Z</dcterms:created>
  <dcterms:modified xsi:type="dcterms:W3CDTF">2023-09-18T05:55:37Z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2023-08-28T00:00:00Z</vt:filetime>
  </property>
  <property fmtid="{D5CDD505-2E9C-101B-9397-08002B2CF9AE}" pid="3" name="Creator">
    <vt:lpwstr>Acrobat PDFMaker 23 for PowerPoint</vt:lpwstr>
  </property>
  <property fmtid="{D5CDD505-2E9C-101B-9397-08002B2CF9AE}" pid="4" name="LastSaved">
    <vt:filetime>2023-09-18T00:00:00Z</vt:filetime>
  </property>
  <property fmtid="{D5CDD505-2E9C-101B-9397-08002B2CF9AE}" pid="5" name="Producer">
    <vt:lpwstr>Adobe PDF Library 23.3.60</vt:lpwstr>
  </property>
</Properties>
</file>